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al Bold" charset="1" panose="020B0802020202020204"/>
      <p:regular r:id="rId17"/>
    </p:embeddedFont>
    <p:embeddedFont>
      <p:font typeface="Nourd Bold" charset="1" panose="00000800000000000000"/>
      <p:regular r:id="rId18"/>
    </p:embeddedFont>
    <p:embeddedFont>
      <p:font typeface="Arimo" charset="1" panose="020B0604020202020204"/>
      <p:regular r:id="rId19"/>
    </p:embeddedFont>
    <p:embeddedFont>
      <p:font typeface="Calibri (MS) Bold" charset="1" panose="020F0702030404030204"/>
      <p:regular r:id="rId20"/>
    </p:embeddedFont>
    <p:embeddedFont>
      <p:font typeface="Nourd" charset="1" panose="00000500000000000000"/>
      <p:regular r:id="rId21"/>
    </p:embeddedFont>
    <p:embeddedFont>
      <p:font typeface="Arimo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41.pn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2" Target="../media/image40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5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5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26.pn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https://github.com/VictorH456/Hands-on-intermediary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9.jpeg" Type="http://schemas.openxmlformats.org/officeDocument/2006/relationships/image"/><Relationship Id="rId12" Target="../media/image30.jpe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4.png" Type="http://schemas.openxmlformats.org/officeDocument/2006/relationships/image"/><Relationship Id="rId18" Target="../media/image25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5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33.pn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36.jpeg" Type="http://schemas.openxmlformats.org/officeDocument/2006/relationships/image"/><Relationship Id="rId12" Target="../media/VAGgbfwTlmQ.mp4" Type="http://schemas.openxmlformats.org/officeDocument/2006/relationships/video"/><Relationship Id="rId13" Target="../media/VAGgbfwTlmQ.mp4" Type="http://schemas.microsoft.com/office/2007/relationships/media"/><Relationship Id="rId14" Target="../media/image37.jpeg" Type="http://schemas.openxmlformats.org/officeDocument/2006/relationships/image"/><Relationship Id="rId15" Target="../media/VAGgbczQG0w.mp4" Type="http://schemas.openxmlformats.org/officeDocument/2006/relationships/video"/><Relationship Id="rId16" Target="../media/VAGgbczQG0w.mp4" Type="http://schemas.microsoft.com/office/2007/relationships/media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16.png" Type="http://schemas.openxmlformats.org/officeDocument/2006/relationships/image"/><Relationship Id="rId2" Target="../media/image34.png" Type="http://schemas.openxmlformats.org/officeDocument/2006/relationships/image"/><Relationship Id="rId20" Target="../media/image17.svg" Type="http://schemas.openxmlformats.org/officeDocument/2006/relationships/image"/><Relationship Id="rId3" Target="../media/image3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5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38.jpeg" Type="http://schemas.openxmlformats.org/officeDocument/2006/relationships/image"/><Relationship Id="rId16" Target="../media/image39.jpe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5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1102" y="381045"/>
            <a:ext cx="2110524" cy="1199342"/>
          </a:xfrm>
          <a:custGeom>
            <a:avLst/>
            <a:gdLst/>
            <a:ahLst/>
            <a:cxnLst/>
            <a:rect r="r" b="b" t="t" l="l"/>
            <a:pathLst>
              <a:path h="1199342" w="2110524">
                <a:moveTo>
                  <a:pt x="0" y="0"/>
                </a:moveTo>
                <a:lnTo>
                  <a:pt x="2110524" y="0"/>
                </a:lnTo>
                <a:lnTo>
                  <a:pt x="2110524" y="1199342"/>
                </a:lnTo>
                <a:lnTo>
                  <a:pt x="0" y="1199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" r="0" b="-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4738" y="542699"/>
            <a:ext cx="3049987" cy="2641021"/>
            <a:chOff x="0" y="0"/>
            <a:chExt cx="2468880" cy="2137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8880" cy="2137664"/>
            </a:xfrm>
            <a:custGeom>
              <a:avLst/>
              <a:gdLst/>
              <a:ahLst/>
              <a:cxnLst/>
              <a:rect r="r" b="b" t="t" l="l"/>
              <a:pathLst>
                <a:path h="2137664" w="2468880">
                  <a:moveTo>
                    <a:pt x="1851660" y="0"/>
                  </a:moveTo>
                  <a:lnTo>
                    <a:pt x="617220" y="0"/>
                  </a:lnTo>
                  <a:lnTo>
                    <a:pt x="0" y="1068832"/>
                  </a:lnTo>
                  <a:lnTo>
                    <a:pt x="617220" y="2137664"/>
                  </a:lnTo>
                  <a:lnTo>
                    <a:pt x="1851660" y="2137664"/>
                  </a:lnTo>
                  <a:lnTo>
                    <a:pt x="2468880" y="1068832"/>
                  </a:lnTo>
                  <a:lnTo>
                    <a:pt x="1851660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414024" y="2508248"/>
            <a:ext cx="2070979" cy="1792757"/>
            <a:chOff x="0" y="0"/>
            <a:chExt cx="1676400" cy="1451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6400" cy="1450848"/>
            </a:xfrm>
            <a:custGeom>
              <a:avLst/>
              <a:gdLst/>
              <a:ahLst/>
              <a:cxnLst/>
              <a:rect r="r" b="b" t="t" l="l"/>
              <a:pathLst>
                <a:path h="1450848" w="1676400">
                  <a:moveTo>
                    <a:pt x="1257300" y="0"/>
                  </a:moveTo>
                  <a:lnTo>
                    <a:pt x="419100" y="0"/>
                  </a:lnTo>
                  <a:lnTo>
                    <a:pt x="0" y="725424"/>
                  </a:lnTo>
                  <a:lnTo>
                    <a:pt x="419100" y="1450848"/>
                  </a:lnTo>
                  <a:lnTo>
                    <a:pt x="1257300" y="1450848"/>
                  </a:lnTo>
                  <a:lnTo>
                    <a:pt x="1676400" y="725424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00A0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23654" y="2058906"/>
            <a:ext cx="944492" cy="818978"/>
            <a:chOff x="0" y="0"/>
            <a:chExt cx="764540" cy="6629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4032" cy="662432"/>
            </a:xfrm>
            <a:custGeom>
              <a:avLst/>
              <a:gdLst/>
              <a:ahLst/>
              <a:cxnLst/>
              <a:rect r="r" b="b" t="t" l="l"/>
              <a:pathLst>
                <a:path h="662432" w="764032">
                  <a:moveTo>
                    <a:pt x="573024" y="0"/>
                  </a:moveTo>
                  <a:lnTo>
                    <a:pt x="191008" y="0"/>
                  </a:lnTo>
                  <a:lnTo>
                    <a:pt x="0" y="331216"/>
                  </a:lnTo>
                  <a:lnTo>
                    <a:pt x="191008" y="662432"/>
                  </a:lnTo>
                  <a:lnTo>
                    <a:pt x="573024" y="662432"/>
                  </a:lnTo>
                  <a:lnTo>
                    <a:pt x="764032" y="331216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8729" y="-268119"/>
            <a:ext cx="1584613" cy="1371239"/>
            <a:chOff x="0" y="0"/>
            <a:chExt cx="1282700" cy="11099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192" cy="1109472"/>
            </a:xfrm>
            <a:custGeom>
              <a:avLst/>
              <a:gdLst/>
              <a:ahLst/>
              <a:cxnLst/>
              <a:rect r="r" b="b" t="t" l="l"/>
              <a:pathLst>
                <a:path h="1109472" w="1282192">
                  <a:moveTo>
                    <a:pt x="961644" y="0"/>
                  </a:moveTo>
                  <a:lnTo>
                    <a:pt x="320548" y="0"/>
                  </a:lnTo>
                  <a:lnTo>
                    <a:pt x="0" y="554736"/>
                  </a:lnTo>
                  <a:lnTo>
                    <a:pt x="320548" y="1109472"/>
                  </a:lnTo>
                  <a:lnTo>
                    <a:pt x="961644" y="1109472"/>
                  </a:lnTo>
                  <a:lnTo>
                    <a:pt x="1282192" y="554736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00A08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434106" y="-268119"/>
            <a:ext cx="3469202" cy="4257431"/>
          </a:xfrm>
          <a:custGeom>
            <a:avLst/>
            <a:gdLst/>
            <a:ahLst/>
            <a:cxnLst/>
            <a:rect r="r" b="b" t="t" l="l"/>
            <a:pathLst>
              <a:path h="4257431" w="3469202">
                <a:moveTo>
                  <a:pt x="0" y="0"/>
                </a:moveTo>
                <a:lnTo>
                  <a:pt x="3469202" y="0"/>
                </a:lnTo>
                <a:lnTo>
                  <a:pt x="3469202" y="4257430"/>
                </a:lnTo>
                <a:lnTo>
                  <a:pt x="0" y="425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" t="0" r="-12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710916" y="487680"/>
            <a:ext cx="2577465" cy="3057525"/>
            <a:chOff x="0" y="0"/>
            <a:chExt cx="3436620" cy="4076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6112" cy="4076192"/>
            </a:xfrm>
            <a:custGeom>
              <a:avLst/>
              <a:gdLst/>
              <a:ahLst/>
              <a:cxnLst/>
              <a:rect r="r" b="b" t="t" l="l"/>
              <a:pathLst>
                <a:path h="4076192" w="3436112">
                  <a:moveTo>
                    <a:pt x="3436112" y="0"/>
                  </a:moveTo>
                  <a:lnTo>
                    <a:pt x="1176528" y="0"/>
                  </a:lnTo>
                  <a:lnTo>
                    <a:pt x="0" y="2038096"/>
                  </a:lnTo>
                  <a:lnTo>
                    <a:pt x="1176528" y="4076192"/>
                  </a:lnTo>
                  <a:lnTo>
                    <a:pt x="3436112" y="4076192"/>
                  </a:lnTo>
                  <a:lnTo>
                    <a:pt x="3436112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25088" y="2535935"/>
            <a:ext cx="1332230" cy="1153795"/>
            <a:chOff x="0" y="0"/>
            <a:chExt cx="1776307" cy="15383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5968" cy="1538224"/>
            </a:xfrm>
            <a:custGeom>
              <a:avLst/>
              <a:gdLst/>
              <a:ahLst/>
              <a:cxnLst/>
              <a:rect r="r" b="b" t="t" l="l"/>
              <a:pathLst>
                <a:path h="1538224" w="1775968">
                  <a:moveTo>
                    <a:pt x="1331976" y="0"/>
                  </a:moveTo>
                  <a:lnTo>
                    <a:pt x="443992" y="0"/>
                  </a:lnTo>
                  <a:lnTo>
                    <a:pt x="0" y="769112"/>
                  </a:lnTo>
                  <a:lnTo>
                    <a:pt x="443992" y="1538224"/>
                  </a:lnTo>
                  <a:lnTo>
                    <a:pt x="1331976" y="1538224"/>
                  </a:lnTo>
                  <a:lnTo>
                    <a:pt x="1775968" y="769112"/>
                  </a:lnTo>
                  <a:lnTo>
                    <a:pt x="1331976" y="0"/>
                  </a:lnTo>
                  <a:close/>
                </a:path>
              </a:pathLst>
            </a:custGeom>
            <a:solidFill>
              <a:srgbClr val="00A08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610332" y="2386583"/>
            <a:ext cx="1094740" cy="948055"/>
            <a:chOff x="0" y="0"/>
            <a:chExt cx="1459653" cy="12640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8976" cy="1263904"/>
            </a:xfrm>
            <a:custGeom>
              <a:avLst/>
              <a:gdLst/>
              <a:ahLst/>
              <a:cxnLst/>
              <a:rect r="r" b="b" t="t" l="l"/>
              <a:pathLst>
                <a:path h="1263904" w="1458976">
                  <a:moveTo>
                    <a:pt x="1094232" y="0"/>
                  </a:moveTo>
                  <a:lnTo>
                    <a:pt x="364744" y="0"/>
                  </a:lnTo>
                  <a:lnTo>
                    <a:pt x="0" y="631952"/>
                  </a:lnTo>
                  <a:lnTo>
                    <a:pt x="364744" y="1263904"/>
                  </a:lnTo>
                  <a:lnTo>
                    <a:pt x="1094232" y="1263904"/>
                  </a:lnTo>
                  <a:lnTo>
                    <a:pt x="1458976" y="631952"/>
                  </a:lnTo>
                  <a:lnTo>
                    <a:pt x="1094232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6285464" y="0"/>
            <a:ext cx="1831975" cy="1282065"/>
            <a:chOff x="0" y="0"/>
            <a:chExt cx="2442633" cy="17094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42464" cy="1708912"/>
            </a:xfrm>
            <a:custGeom>
              <a:avLst/>
              <a:gdLst/>
              <a:ahLst/>
              <a:cxnLst/>
              <a:rect r="r" b="b" t="t" l="l"/>
              <a:pathLst>
                <a:path h="1708912" w="2442464">
                  <a:moveTo>
                    <a:pt x="2066417" y="0"/>
                  </a:moveTo>
                  <a:lnTo>
                    <a:pt x="376047" y="0"/>
                  </a:lnTo>
                  <a:lnTo>
                    <a:pt x="0" y="651256"/>
                  </a:lnTo>
                  <a:lnTo>
                    <a:pt x="610616" y="1708912"/>
                  </a:lnTo>
                  <a:lnTo>
                    <a:pt x="1831848" y="1708912"/>
                  </a:lnTo>
                  <a:lnTo>
                    <a:pt x="2442464" y="651256"/>
                  </a:lnTo>
                  <a:lnTo>
                    <a:pt x="2066417" y="0"/>
                  </a:lnTo>
                  <a:close/>
                </a:path>
              </a:pathLst>
            </a:custGeom>
            <a:solidFill>
              <a:srgbClr val="00A081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325088" y="874775"/>
            <a:ext cx="1962911" cy="2429255"/>
          </a:xfrm>
          <a:custGeom>
            <a:avLst/>
            <a:gdLst/>
            <a:ahLst/>
            <a:cxnLst/>
            <a:rect r="r" b="b" t="t" l="l"/>
            <a:pathLst>
              <a:path h="2429255" w="1962911">
                <a:moveTo>
                  <a:pt x="0" y="0"/>
                </a:moveTo>
                <a:lnTo>
                  <a:pt x="1962911" y="0"/>
                </a:lnTo>
                <a:lnTo>
                  <a:pt x="1962911" y="2429255"/>
                </a:lnTo>
                <a:lnTo>
                  <a:pt x="0" y="2429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" r="0" b="-3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653028" y="7812023"/>
            <a:ext cx="10981944" cy="1088136"/>
          </a:xfrm>
          <a:custGeom>
            <a:avLst/>
            <a:gdLst/>
            <a:ahLst/>
            <a:cxnLst/>
            <a:rect r="r" b="b" t="t" l="l"/>
            <a:pathLst>
              <a:path h="1088136" w="10981944">
                <a:moveTo>
                  <a:pt x="0" y="0"/>
                </a:moveTo>
                <a:lnTo>
                  <a:pt x="10981944" y="0"/>
                </a:lnTo>
                <a:lnTo>
                  <a:pt x="10981944" y="1088136"/>
                </a:lnTo>
                <a:lnTo>
                  <a:pt x="0" y="1088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" r="0" b="-16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187808" y="9042065"/>
            <a:ext cx="917209" cy="1005492"/>
          </a:xfrm>
          <a:custGeom>
            <a:avLst/>
            <a:gdLst/>
            <a:ahLst/>
            <a:cxnLst/>
            <a:rect r="r" b="b" t="t" l="l"/>
            <a:pathLst>
              <a:path h="1005492" w="917209">
                <a:moveTo>
                  <a:pt x="0" y="0"/>
                </a:moveTo>
                <a:lnTo>
                  <a:pt x="917209" y="0"/>
                </a:lnTo>
                <a:lnTo>
                  <a:pt x="917209" y="1005492"/>
                </a:lnTo>
                <a:lnTo>
                  <a:pt x="0" y="1005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" t="0" r="-57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641795" y="9314096"/>
            <a:ext cx="2150363" cy="544999"/>
          </a:xfrm>
          <a:custGeom>
            <a:avLst/>
            <a:gdLst/>
            <a:ahLst/>
            <a:cxnLst/>
            <a:rect r="r" b="b" t="t" l="l"/>
            <a:pathLst>
              <a:path h="544999" w="2150363">
                <a:moveTo>
                  <a:pt x="0" y="0"/>
                </a:moveTo>
                <a:lnTo>
                  <a:pt x="2150363" y="0"/>
                </a:lnTo>
                <a:lnTo>
                  <a:pt x="2150363" y="544999"/>
                </a:lnTo>
                <a:lnTo>
                  <a:pt x="0" y="544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" t="0" r="-7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355923" y="9106899"/>
            <a:ext cx="1771161" cy="959394"/>
          </a:xfrm>
          <a:custGeom>
            <a:avLst/>
            <a:gdLst/>
            <a:ahLst/>
            <a:cxnLst/>
            <a:rect r="r" b="b" t="t" l="l"/>
            <a:pathLst>
              <a:path h="959394" w="1771161">
                <a:moveTo>
                  <a:pt x="0" y="0"/>
                </a:moveTo>
                <a:lnTo>
                  <a:pt x="1771161" y="0"/>
                </a:lnTo>
                <a:lnTo>
                  <a:pt x="1771161" y="959394"/>
                </a:lnTo>
                <a:lnTo>
                  <a:pt x="0" y="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" t="0" r="-104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80054" y="9031985"/>
            <a:ext cx="2240279" cy="1025652"/>
          </a:xfrm>
          <a:custGeom>
            <a:avLst/>
            <a:gdLst/>
            <a:ahLst/>
            <a:cxnLst/>
            <a:rect r="r" b="b" t="t" l="l"/>
            <a:pathLst>
              <a:path h="1025652" w="2240279">
                <a:moveTo>
                  <a:pt x="0" y="0"/>
                </a:moveTo>
                <a:lnTo>
                  <a:pt x="2240279" y="0"/>
                </a:lnTo>
                <a:lnTo>
                  <a:pt x="2240279" y="1025652"/>
                </a:lnTo>
                <a:lnTo>
                  <a:pt x="0" y="10256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1" r="0" b="-111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56037" y="108204"/>
            <a:ext cx="1290828" cy="1045463"/>
          </a:xfrm>
          <a:custGeom>
            <a:avLst/>
            <a:gdLst/>
            <a:ahLst/>
            <a:cxnLst/>
            <a:rect r="r" b="b" t="t" l="l"/>
            <a:pathLst>
              <a:path h="1045463" w="1290828">
                <a:moveTo>
                  <a:pt x="0" y="0"/>
                </a:moveTo>
                <a:lnTo>
                  <a:pt x="1290828" y="0"/>
                </a:lnTo>
                <a:lnTo>
                  <a:pt x="1290828" y="1045463"/>
                </a:lnTo>
                <a:lnTo>
                  <a:pt x="0" y="1045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6" t="0" r="-86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345943" y="6522188"/>
            <a:ext cx="8097266" cy="443711"/>
            <a:chOff x="0" y="0"/>
            <a:chExt cx="10796355" cy="59161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796355" cy="591615"/>
            </a:xfrm>
            <a:custGeom>
              <a:avLst/>
              <a:gdLst/>
              <a:ahLst/>
              <a:cxnLst/>
              <a:rect r="r" b="b" t="t" l="l"/>
              <a:pathLst>
                <a:path h="591615" w="10796355">
                  <a:moveTo>
                    <a:pt x="0" y="0"/>
                  </a:moveTo>
                  <a:lnTo>
                    <a:pt x="10796355" y="0"/>
                  </a:lnTo>
                  <a:lnTo>
                    <a:pt x="10796355" y="591615"/>
                  </a:lnTo>
                  <a:lnTo>
                    <a:pt x="0" y="591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0796355" cy="6487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b="true" sz="2799" spc="-2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Boa Vista – RR, Ufrr dia 28 de Fevereiro de 2025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890005" y="487680"/>
            <a:ext cx="1423124" cy="1100327"/>
          </a:xfrm>
          <a:custGeom>
            <a:avLst/>
            <a:gdLst/>
            <a:ahLst/>
            <a:cxnLst/>
            <a:rect r="r" b="b" t="t" l="l"/>
            <a:pathLst>
              <a:path h="1100327" w="1423124">
                <a:moveTo>
                  <a:pt x="0" y="0"/>
                </a:moveTo>
                <a:lnTo>
                  <a:pt x="1423124" y="0"/>
                </a:lnTo>
                <a:lnTo>
                  <a:pt x="1423124" y="1100327"/>
                </a:lnTo>
                <a:lnTo>
                  <a:pt x="0" y="11003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0" t="0" r="-8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783450" y="3282823"/>
            <a:ext cx="9700260" cy="2787650"/>
          </a:xfrm>
          <a:custGeom>
            <a:avLst/>
            <a:gdLst/>
            <a:ahLst/>
            <a:cxnLst/>
            <a:rect r="r" b="b" t="t" l="l"/>
            <a:pathLst>
              <a:path h="2787650" w="9700260">
                <a:moveTo>
                  <a:pt x="0" y="0"/>
                </a:moveTo>
                <a:lnTo>
                  <a:pt x="9700260" y="0"/>
                </a:lnTo>
                <a:lnTo>
                  <a:pt x="9700260" y="2787650"/>
                </a:lnTo>
                <a:lnTo>
                  <a:pt x="0" y="2787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6680068" y="3715751"/>
            <a:ext cx="6118860" cy="935513"/>
            <a:chOff x="0" y="0"/>
            <a:chExt cx="8158480" cy="12473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58480" cy="1247351"/>
            </a:xfrm>
            <a:custGeom>
              <a:avLst/>
              <a:gdLst/>
              <a:ahLst/>
              <a:cxnLst/>
              <a:rect r="r" b="b" t="t" l="l"/>
              <a:pathLst>
                <a:path h="1247351" w="8158480">
                  <a:moveTo>
                    <a:pt x="0" y="0"/>
                  </a:moveTo>
                  <a:lnTo>
                    <a:pt x="8158480" y="0"/>
                  </a:lnTo>
                  <a:lnTo>
                    <a:pt x="8158480" y="1247351"/>
                  </a:lnTo>
                  <a:lnTo>
                    <a:pt x="0" y="12473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23825"/>
              <a:ext cx="8158480" cy="13711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b="true" sz="6000" spc="-28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Bracelete Kakapo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178184" y="5141469"/>
            <a:ext cx="8828514" cy="511556"/>
            <a:chOff x="0" y="0"/>
            <a:chExt cx="11771352" cy="6820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771352" cy="682075"/>
            </a:xfrm>
            <a:custGeom>
              <a:avLst/>
              <a:gdLst/>
              <a:ahLst/>
              <a:cxnLst/>
              <a:rect r="r" b="b" t="t" l="l"/>
              <a:pathLst>
                <a:path h="682075" w="11771352">
                  <a:moveTo>
                    <a:pt x="0" y="0"/>
                  </a:moveTo>
                  <a:lnTo>
                    <a:pt x="11771352" y="0"/>
                  </a:lnTo>
                  <a:lnTo>
                    <a:pt x="11771352" y="682075"/>
                  </a:lnTo>
                  <a:lnTo>
                    <a:pt x="0" y="68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1771352" cy="7392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74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EQUIPE: Igor Padilha, Victor Hugo e Ryan Kayky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7056" y="9188922"/>
            <a:ext cx="5120752" cy="959394"/>
            <a:chOff x="0" y="0"/>
            <a:chExt cx="6827669" cy="127919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827647" cy="1279144"/>
            </a:xfrm>
            <a:custGeom>
              <a:avLst/>
              <a:gdLst/>
              <a:ahLst/>
              <a:cxnLst/>
              <a:rect r="r" b="b" t="t" l="l"/>
              <a:pathLst>
                <a:path h="1279144" w="6827647">
                  <a:moveTo>
                    <a:pt x="0" y="0"/>
                  </a:moveTo>
                  <a:lnTo>
                    <a:pt x="6827647" y="0"/>
                  </a:lnTo>
                  <a:lnTo>
                    <a:pt x="6827647" y="1279144"/>
                  </a:lnTo>
                  <a:lnTo>
                    <a:pt x="0" y="1279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9828" r="0" b="-9832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4485116" y="8900159"/>
            <a:ext cx="2451600" cy="1201680"/>
            <a:chOff x="0" y="0"/>
            <a:chExt cx="3268800" cy="16022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268853" cy="1602232"/>
            </a:xfrm>
            <a:custGeom>
              <a:avLst/>
              <a:gdLst/>
              <a:ahLst/>
              <a:cxnLst/>
              <a:rect r="r" b="b" t="t" l="l"/>
              <a:pathLst>
                <a:path h="1602232" w="3268853">
                  <a:moveTo>
                    <a:pt x="0" y="0"/>
                  </a:moveTo>
                  <a:lnTo>
                    <a:pt x="3268853" y="0"/>
                  </a:lnTo>
                  <a:lnTo>
                    <a:pt x="3268853" y="1602232"/>
                  </a:lnTo>
                  <a:lnTo>
                    <a:pt x="0" y="160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0" r="1" b="-10"/>
              </a:stretch>
            </a:blipFill>
          </p:spPr>
        </p:sp>
      </p:grpSp>
      <p:sp>
        <p:nvSpPr>
          <p:cNvPr name="Freeform 42" id="42" descr="Desenho de personagem de desenho animado  O conteúdo gerado por IA pode estar incorreto."/>
          <p:cNvSpPr/>
          <p:nvPr/>
        </p:nvSpPr>
        <p:spPr>
          <a:xfrm flipH="false" flipV="false" rot="0">
            <a:off x="2396114" y="2584704"/>
            <a:ext cx="3968839" cy="3968839"/>
          </a:xfrm>
          <a:custGeom>
            <a:avLst/>
            <a:gdLst/>
            <a:ahLst/>
            <a:cxnLst/>
            <a:rect r="r" b="b" t="t" l="l"/>
            <a:pathLst>
              <a:path h="3968839" w="3968839">
                <a:moveTo>
                  <a:pt x="0" y="0"/>
                </a:moveTo>
                <a:lnTo>
                  <a:pt x="3968839" y="0"/>
                </a:lnTo>
                <a:lnTo>
                  <a:pt x="3968839" y="3968839"/>
                </a:lnTo>
                <a:lnTo>
                  <a:pt x="0" y="39688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520699" y="7074049"/>
            <a:ext cx="1927266" cy="1927266"/>
          </a:xfrm>
          <a:custGeom>
            <a:avLst/>
            <a:gdLst/>
            <a:ahLst/>
            <a:cxnLst/>
            <a:rect r="r" b="b" t="t" l="l"/>
            <a:pathLst>
              <a:path h="1927266" w="1927266">
                <a:moveTo>
                  <a:pt x="0" y="0"/>
                </a:moveTo>
                <a:lnTo>
                  <a:pt x="1927266" y="0"/>
                </a:lnTo>
                <a:lnTo>
                  <a:pt x="1927266" y="1927267"/>
                </a:lnTo>
                <a:lnTo>
                  <a:pt x="0" y="1927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280" r="0" b="-82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" t="0" r="-8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" t="0" r="-2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" t="0" r="-1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10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3400" y="190500"/>
            <a:ext cx="11201399" cy="1218057"/>
            <a:chOff x="0" y="0"/>
            <a:chExt cx="14935199" cy="1624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35198" cy="1624076"/>
            </a:xfrm>
            <a:custGeom>
              <a:avLst/>
              <a:gdLst/>
              <a:ahLst/>
              <a:cxnLst/>
              <a:rect r="r" b="b" t="t" l="l"/>
              <a:pathLst>
                <a:path h="1624076" w="14935198">
                  <a:moveTo>
                    <a:pt x="0" y="0"/>
                  </a:moveTo>
                  <a:lnTo>
                    <a:pt x="14935198" y="0"/>
                  </a:lnTo>
                  <a:lnTo>
                    <a:pt x="14935198" y="1624076"/>
                  </a:lnTo>
                  <a:lnTo>
                    <a:pt x="0" y="16240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4935199" cy="17574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Conclusão: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3400" y="2077749"/>
            <a:ext cx="12801044" cy="4068040"/>
            <a:chOff x="0" y="0"/>
            <a:chExt cx="17068058" cy="54240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068059" cy="5424053"/>
            </a:xfrm>
            <a:custGeom>
              <a:avLst/>
              <a:gdLst/>
              <a:ahLst/>
              <a:cxnLst/>
              <a:rect r="r" b="b" t="t" l="l"/>
              <a:pathLst>
                <a:path h="5424053" w="17068059">
                  <a:moveTo>
                    <a:pt x="0" y="0"/>
                  </a:moveTo>
                  <a:lnTo>
                    <a:pt x="17068059" y="0"/>
                  </a:lnTo>
                  <a:lnTo>
                    <a:pt x="17068059" y="5424053"/>
                  </a:lnTo>
                  <a:lnTo>
                    <a:pt x="0" y="5424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17068058" cy="55669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75"/>
                </a:lnSpc>
              </a:pPr>
              <a:r>
                <a:rPr lang="en-US" sz="32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Nosso projeto oferece uma pulseira inteligente com sensores cardíaco, de temperatura e glicêmico (se viável), de baixo custo, fácil de usar e escalável, para melhorar a triagem de pacientes em UBS e por agentes de saúde.</a:t>
              </a:r>
            </a:p>
            <a:p>
              <a:pPr algn="l">
                <a:lnSpc>
                  <a:spcPts val="5475"/>
                </a:lnSpc>
              </a:pPr>
            </a:p>
            <a:p>
              <a:pPr algn="l">
                <a:lnSpc>
                  <a:spcPts val="547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34799" y="2538630"/>
            <a:ext cx="5840455" cy="6356958"/>
          </a:xfrm>
          <a:custGeom>
            <a:avLst/>
            <a:gdLst/>
            <a:ahLst/>
            <a:cxnLst/>
            <a:rect r="r" b="b" t="t" l="l"/>
            <a:pathLst>
              <a:path h="6356958" w="5840455">
                <a:moveTo>
                  <a:pt x="0" y="0"/>
                </a:moveTo>
                <a:lnTo>
                  <a:pt x="5840455" y="0"/>
                </a:lnTo>
                <a:lnTo>
                  <a:pt x="58404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33400" y="5693281"/>
            <a:ext cx="10948883" cy="1679281"/>
            <a:chOff x="0" y="0"/>
            <a:chExt cx="14598511" cy="22390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598510" cy="2239041"/>
            </a:xfrm>
            <a:custGeom>
              <a:avLst/>
              <a:gdLst/>
              <a:ahLst/>
              <a:cxnLst/>
              <a:rect r="r" b="b" t="t" l="l"/>
              <a:pathLst>
                <a:path h="2239041" w="14598510">
                  <a:moveTo>
                    <a:pt x="0" y="0"/>
                  </a:moveTo>
                  <a:lnTo>
                    <a:pt x="14598510" y="0"/>
                  </a:lnTo>
                  <a:lnTo>
                    <a:pt x="14598510" y="2239041"/>
                  </a:lnTo>
                  <a:lnTo>
                    <a:pt x="0" y="22390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42875"/>
              <a:ext cx="14598511" cy="23819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475"/>
                </a:lnSpc>
              </a:pPr>
              <a:r>
                <a:rPr lang="en-US" sz="32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Próximos Passos: Estamos prontos para iniciar a implementação dos outros sensores da pulseira.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33400" y="7617108"/>
            <a:ext cx="10948883" cy="1679281"/>
            <a:chOff x="0" y="0"/>
            <a:chExt cx="14598511" cy="22390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598510" cy="2239041"/>
            </a:xfrm>
            <a:custGeom>
              <a:avLst/>
              <a:gdLst/>
              <a:ahLst/>
              <a:cxnLst/>
              <a:rect r="r" b="b" t="t" l="l"/>
              <a:pathLst>
                <a:path h="2239041" w="14598510">
                  <a:moveTo>
                    <a:pt x="0" y="0"/>
                  </a:moveTo>
                  <a:lnTo>
                    <a:pt x="14598510" y="0"/>
                  </a:lnTo>
                  <a:lnTo>
                    <a:pt x="14598510" y="2239041"/>
                  </a:lnTo>
                  <a:lnTo>
                    <a:pt x="0" y="22390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42875"/>
              <a:ext cx="14598511" cy="23819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475"/>
                </a:lnSpc>
              </a:pPr>
              <a:r>
                <a:rPr lang="en-US" sz="32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Contribua no futuro do Kakapo: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3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87144" y="1586483"/>
            <a:ext cx="3801110" cy="5177155"/>
            <a:chOff x="0" y="0"/>
            <a:chExt cx="5068147" cy="69028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7808" cy="6902704"/>
            </a:xfrm>
            <a:custGeom>
              <a:avLst/>
              <a:gdLst/>
              <a:ahLst/>
              <a:cxnLst/>
              <a:rect r="r" b="b" t="t" l="l"/>
              <a:pathLst>
                <a:path h="6902704" w="5067808">
                  <a:moveTo>
                    <a:pt x="5067808" y="0"/>
                  </a:moveTo>
                  <a:lnTo>
                    <a:pt x="1992884" y="0"/>
                  </a:lnTo>
                  <a:lnTo>
                    <a:pt x="0" y="3451352"/>
                  </a:lnTo>
                  <a:lnTo>
                    <a:pt x="1992884" y="6902704"/>
                  </a:lnTo>
                  <a:lnTo>
                    <a:pt x="5067808" y="6902704"/>
                  </a:lnTo>
                  <a:lnTo>
                    <a:pt x="5067808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71091" y="4809744"/>
            <a:ext cx="2255520" cy="1953895"/>
            <a:chOff x="0" y="0"/>
            <a:chExt cx="3007360" cy="26051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07360" cy="2605024"/>
            </a:xfrm>
            <a:custGeom>
              <a:avLst/>
              <a:gdLst/>
              <a:ahLst/>
              <a:cxnLst/>
              <a:rect r="r" b="b" t="t" l="l"/>
              <a:pathLst>
                <a:path h="2605024" w="3007360">
                  <a:moveTo>
                    <a:pt x="2255520" y="0"/>
                  </a:moveTo>
                  <a:lnTo>
                    <a:pt x="751840" y="0"/>
                  </a:lnTo>
                  <a:lnTo>
                    <a:pt x="0" y="1302512"/>
                  </a:lnTo>
                  <a:lnTo>
                    <a:pt x="751840" y="2605024"/>
                  </a:lnTo>
                  <a:lnTo>
                    <a:pt x="2255520" y="2605024"/>
                  </a:lnTo>
                  <a:lnTo>
                    <a:pt x="3007360" y="1302512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00A0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59511" y="4558284"/>
            <a:ext cx="1854835" cy="1605280"/>
            <a:chOff x="0" y="0"/>
            <a:chExt cx="2473113" cy="2140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2944" cy="2139696"/>
            </a:xfrm>
            <a:custGeom>
              <a:avLst/>
              <a:gdLst/>
              <a:ahLst/>
              <a:cxnLst/>
              <a:rect r="r" b="b" t="t" l="l"/>
              <a:pathLst>
                <a:path h="2139696" w="2472944">
                  <a:moveTo>
                    <a:pt x="1854708" y="0"/>
                  </a:moveTo>
                  <a:lnTo>
                    <a:pt x="618236" y="0"/>
                  </a:lnTo>
                  <a:lnTo>
                    <a:pt x="0" y="1069848"/>
                  </a:lnTo>
                  <a:lnTo>
                    <a:pt x="618236" y="2139696"/>
                  </a:lnTo>
                  <a:lnTo>
                    <a:pt x="1854708" y="2139696"/>
                  </a:lnTo>
                  <a:lnTo>
                    <a:pt x="2472944" y="1069848"/>
                  </a:lnTo>
                  <a:lnTo>
                    <a:pt x="1854708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004036" y="0"/>
            <a:ext cx="3103245" cy="2687320"/>
            <a:chOff x="0" y="0"/>
            <a:chExt cx="4137660" cy="35830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37152" cy="3582416"/>
            </a:xfrm>
            <a:custGeom>
              <a:avLst/>
              <a:gdLst/>
              <a:ahLst/>
              <a:cxnLst/>
              <a:rect r="r" b="b" t="t" l="l"/>
              <a:pathLst>
                <a:path h="3582416" w="4137152">
                  <a:moveTo>
                    <a:pt x="3102737" y="0"/>
                  </a:moveTo>
                  <a:lnTo>
                    <a:pt x="1034288" y="0"/>
                  </a:lnTo>
                  <a:lnTo>
                    <a:pt x="0" y="1791208"/>
                  </a:lnTo>
                  <a:lnTo>
                    <a:pt x="1034288" y="3582416"/>
                  </a:lnTo>
                  <a:lnTo>
                    <a:pt x="3102864" y="3582416"/>
                  </a:lnTo>
                  <a:lnTo>
                    <a:pt x="4137152" y="1791208"/>
                  </a:lnTo>
                  <a:lnTo>
                    <a:pt x="3102737" y="0"/>
                  </a:lnTo>
                  <a:close/>
                </a:path>
              </a:pathLst>
            </a:custGeom>
            <a:solidFill>
              <a:srgbClr val="00A0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071091" y="1996439"/>
            <a:ext cx="4072127" cy="4114799"/>
          </a:xfrm>
          <a:custGeom>
            <a:avLst/>
            <a:gdLst/>
            <a:ahLst/>
            <a:cxnLst/>
            <a:rect r="r" b="b" t="t" l="l"/>
            <a:pathLst>
              <a:path h="4114799" w="4072127">
                <a:moveTo>
                  <a:pt x="0" y="0"/>
                </a:moveTo>
                <a:lnTo>
                  <a:pt x="4072127" y="0"/>
                </a:lnTo>
                <a:lnTo>
                  <a:pt x="4072127" y="4114799"/>
                </a:lnTo>
                <a:lnTo>
                  <a:pt x="0" y="411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" r="0" b="-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83511" y="309372"/>
            <a:ext cx="2243327" cy="2133600"/>
          </a:xfrm>
          <a:custGeom>
            <a:avLst/>
            <a:gdLst/>
            <a:ahLst/>
            <a:cxnLst/>
            <a:rect r="r" b="b" t="t" l="l"/>
            <a:pathLst>
              <a:path h="2133600" w="2243327">
                <a:moveTo>
                  <a:pt x="0" y="0"/>
                </a:moveTo>
                <a:lnTo>
                  <a:pt x="2243327" y="0"/>
                </a:lnTo>
                <a:lnTo>
                  <a:pt x="2243327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t="0" r="-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66872" y="777240"/>
            <a:ext cx="8706611" cy="5379720"/>
          </a:xfrm>
          <a:custGeom>
            <a:avLst/>
            <a:gdLst/>
            <a:ahLst/>
            <a:cxnLst/>
            <a:rect r="r" b="b" t="t" l="l"/>
            <a:pathLst>
              <a:path h="5379720" w="8706611">
                <a:moveTo>
                  <a:pt x="0" y="0"/>
                </a:moveTo>
                <a:lnTo>
                  <a:pt x="8706611" y="0"/>
                </a:lnTo>
                <a:lnTo>
                  <a:pt x="8706611" y="5379720"/>
                </a:lnTo>
                <a:lnTo>
                  <a:pt x="0" y="537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32" r="0" b="-2383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247452" y="2442972"/>
            <a:ext cx="6657340" cy="2189480"/>
            <a:chOff x="0" y="0"/>
            <a:chExt cx="8876453" cy="29193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76454" cy="2919307"/>
            </a:xfrm>
            <a:custGeom>
              <a:avLst/>
              <a:gdLst/>
              <a:ahLst/>
              <a:cxnLst/>
              <a:rect r="r" b="b" t="t" l="l"/>
              <a:pathLst>
                <a:path h="2919307" w="8876454">
                  <a:moveTo>
                    <a:pt x="0" y="0"/>
                  </a:moveTo>
                  <a:lnTo>
                    <a:pt x="8876454" y="0"/>
                  </a:lnTo>
                  <a:lnTo>
                    <a:pt x="8876454" y="2919307"/>
                  </a:lnTo>
                  <a:lnTo>
                    <a:pt x="0" y="2919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876453" cy="29193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1294"/>
                </a:lnSpc>
              </a:pPr>
              <a:r>
                <a:rPr lang="en-US" b="true" sz="9749" spc="-9">
                  <a:solidFill>
                    <a:srgbClr val="00A08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Obrigado!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226795" y="4863084"/>
            <a:ext cx="1272540" cy="1031748"/>
          </a:xfrm>
          <a:custGeom>
            <a:avLst/>
            <a:gdLst/>
            <a:ahLst/>
            <a:cxnLst/>
            <a:rect r="r" b="b" t="t" l="l"/>
            <a:pathLst>
              <a:path h="1031748" w="1272540">
                <a:moveTo>
                  <a:pt x="0" y="0"/>
                </a:moveTo>
                <a:lnTo>
                  <a:pt x="1272540" y="0"/>
                </a:lnTo>
                <a:lnTo>
                  <a:pt x="1272540" y="1031748"/>
                </a:lnTo>
                <a:lnTo>
                  <a:pt x="0" y="1031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" t="0" r="-14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53028" y="7812023"/>
            <a:ext cx="10981944" cy="1088136"/>
          </a:xfrm>
          <a:custGeom>
            <a:avLst/>
            <a:gdLst/>
            <a:ahLst/>
            <a:cxnLst/>
            <a:rect r="r" b="b" t="t" l="l"/>
            <a:pathLst>
              <a:path h="1088136" w="10981944">
                <a:moveTo>
                  <a:pt x="0" y="0"/>
                </a:moveTo>
                <a:lnTo>
                  <a:pt x="10981944" y="0"/>
                </a:lnTo>
                <a:lnTo>
                  <a:pt x="10981944" y="1088136"/>
                </a:lnTo>
                <a:lnTo>
                  <a:pt x="0" y="1088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8" r="0" b="-16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20752" y="9042065"/>
            <a:ext cx="917209" cy="1005492"/>
          </a:xfrm>
          <a:custGeom>
            <a:avLst/>
            <a:gdLst/>
            <a:ahLst/>
            <a:cxnLst/>
            <a:rect r="r" b="b" t="t" l="l"/>
            <a:pathLst>
              <a:path h="1005492" w="917209">
                <a:moveTo>
                  <a:pt x="0" y="0"/>
                </a:moveTo>
                <a:lnTo>
                  <a:pt x="917209" y="0"/>
                </a:lnTo>
                <a:lnTo>
                  <a:pt x="917209" y="1005492"/>
                </a:lnTo>
                <a:lnTo>
                  <a:pt x="0" y="1005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" t="0" r="-57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444996" y="9302581"/>
            <a:ext cx="2150363" cy="544999"/>
          </a:xfrm>
          <a:custGeom>
            <a:avLst/>
            <a:gdLst/>
            <a:ahLst/>
            <a:cxnLst/>
            <a:rect r="r" b="b" t="t" l="l"/>
            <a:pathLst>
              <a:path h="544999" w="2150363">
                <a:moveTo>
                  <a:pt x="0" y="0"/>
                </a:moveTo>
                <a:lnTo>
                  <a:pt x="2150363" y="0"/>
                </a:lnTo>
                <a:lnTo>
                  <a:pt x="2150363" y="544999"/>
                </a:lnTo>
                <a:lnTo>
                  <a:pt x="0" y="544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" t="0" r="-7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82948" y="9096731"/>
            <a:ext cx="1771161" cy="959394"/>
          </a:xfrm>
          <a:custGeom>
            <a:avLst/>
            <a:gdLst/>
            <a:ahLst/>
            <a:cxnLst/>
            <a:rect r="r" b="b" t="t" l="l"/>
            <a:pathLst>
              <a:path h="959394" w="1771161">
                <a:moveTo>
                  <a:pt x="0" y="0"/>
                </a:moveTo>
                <a:lnTo>
                  <a:pt x="1771161" y="0"/>
                </a:lnTo>
                <a:lnTo>
                  <a:pt x="1771161" y="959394"/>
                </a:lnTo>
                <a:lnTo>
                  <a:pt x="0" y="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" t="0" r="-10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47931" y="9122664"/>
            <a:ext cx="2240279" cy="1025652"/>
          </a:xfrm>
          <a:custGeom>
            <a:avLst/>
            <a:gdLst/>
            <a:ahLst/>
            <a:cxnLst/>
            <a:rect r="r" b="b" t="t" l="l"/>
            <a:pathLst>
              <a:path h="1025652" w="2240279">
                <a:moveTo>
                  <a:pt x="0" y="0"/>
                </a:moveTo>
                <a:lnTo>
                  <a:pt x="2240279" y="0"/>
                </a:lnTo>
                <a:lnTo>
                  <a:pt x="2240279" y="1025652"/>
                </a:lnTo>
                <a:lnTo>
                  <a:pt x="0" y="1025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1" r="0" b="-11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239767" y="5932932"/>
            <a:ext cx="6658609" cy="1606550"/>
          </a:xfrm>
          <a:custGeom>
            <a:avLst/>
            <a:gdLst/>
            <a:ahLst/>
            <a:cxnLst/>
            <a:rect r="r" b="b" t="t" l="l"/>
            <a:pathLst>
              <a:path h="1606550" w="6658609">
                <a:moveTo>
                  <a:pt x="0" y="0"/>
                </a:moveTo>
                <a:lnTo>
                  <a:pt x="6658609" y="0"/>
                </a:lnTo>
                <a:lnTo>
                  <a:pt x="6658609" y="1606550"/>
                </a:lnTo>
                <a:lnTo>
                  <a:pt x="0" y="1606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322189" y="6286246"/>
            <a:ext cx="4507865" cy="1376367"/>
            <a:chOff x="0" y="0"/>
            <a:chExt cx="6010487" cy="18351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10487" cy="1835156"/>
            </a:xfrm>
            <a:custGeom>
              <a:avLst/>
              <a:gdLst/>
              <a:ahLst/>
              <a:cxnLst/>
              <a:rect r="r" b="b" t="t" l="l"/>
              <a:pathLst>
                <a:path h="1835156" w="6010487">
                  <a:moveTo>
                    <a:pt x="0" y="0"/>
                  </a:moveTo>
                  <a:lnTo>
                    <a:pt x="6010487" y="0"/>
                  </a:lnTo>
                  <a:lnTo>
                    <a:pt x="6010487" y="1835156"/>
                  </a:lnTo>
                  <a:lnTo>
                    <a:pt x="0" y="18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6010487" cy="18923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 spc="-5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Kakapo: Victor Hugo, Ryan Kayky, Igor Padilha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1439127" y="-1427120"/>
            <a:ext cx="4237560" cy="4114440"/>
            <a:chOff x="0" y="0"/>
            <a:chExt cx="5650080" cy="54859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80" r="0" b="-82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" t="0" r="-8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" t="0" r="-2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" t="0" r="-1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3401" y="190500"/>
            <a:ext cx="4038600" cy="1077090"/>
            <a:chOff x="0" y="0"/>
            <a:chExt cx="5384800" cy="14361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84800" cy="1436120"/>
            </a:xfrm>
            <a:custGeom>
              <a:avLst/>
              <a:gdLst/>
              <a:ahLst/>
              <a:cxnLst/>
              <a:rect r="r" b="b" t="t" l="l"/>
              <a:pathLst>
                <a:path h="1436120" w="5384800">
                  <a:moveTo>
                    <a:pt x="0" y="0"/>
                  </a:moveTo>
                  <a:lnTo>
                    <a:pt x="5384800" y="0"/>
                  </a:lnTo>
                  <a:lnTo>
                    <a:pt x="5384800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5384800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Problema: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3401" y="1887611"/>
            <a:ext cx="15448448" cy="6558005"/>
            <a:chOff x="0" y="0"/>
            <a:chExt cx="20597931" cy="87440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97930" cy="8744007"/>
            </a:xfrm>
            <a:custGeom>
              <a:avLst/>
              <a:gdLst/>
              <a:ahLst/>
              <a:cxnLst/>
              <a:rect r="r" b="b" t="t" l="l"/>
              <a:pathLst>
                <a:path h="8744007" w="20597930">
                  <a:moveTo>
                    <a:pt x="0" y="0"/>
                  </a:moveTo>
                  <a:lnTo>
                    <a:pt x="20597930" y="0"/>
                  </a:lnTo>
                  <a:lnTo>
                    <a:pt x="20597930" y="8744007"/>
                  </a:lnTo>
                  <a:lnTo>
                    <a:pt x="0" y="874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0"/>
              <a:ext cx="20597931" cy="9029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7452"/>
                </a:lnSpc>
              </a:pPr>
              <a:r>
                <a:rPr lang="en-US" sz="36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O projeto foi desenvolvido por meio de entrevistas de campo com técnicos de enfermagem e médicos no processo de estágio, e foram constatados os seguintes problemas relacionados à triagem dos pacientes:</a:t>
              </a:r>
            </a:p>
            <a:p>
              <a:pPr algn="just" marL="886072" indent="-295357" lvl="2">
                <a:lnSpc>
                  <a:spcPts val="8200"/>
                </a:lnSpc>
                <a:buFont typeface="Arial"/>
                <a:buChar char="⚬"/>
              </a:pPr>
              <a:r>
                <a:rPr lang="en-US" b="true" sz="3600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Dificuldade na medição da temperatura;</a:t>
              </a:r>
            </a:p>
            <a:p>
              <a:pPr algn="just" marL="886072" indent="-295357" lvl="2">
                <a:lnSpc>
                  <a:spcPts val="8200"/>
                </a:lnSpc>
                <a:buFont typeface="Arial"/>
                <a:buChar char="⚬"/>
              </a:pPr>
              <a:r>
                <a:rPr lang="en-US" b="true" sz="3600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Falta de precisão nos equipamentos;</a:t>
              </a:r>
            </a:p>
            <a:p>
              <a:pPr algn="just" marL="886072" indent="-295357" lvl="2">
                <a:lnSpc>
                  <a:spcPts val="8200"/>
                </a:lnSpc>
                <a:buFont typeface="Arial"/>
                <a:buChar char="⚬"/>
              </a:pPr>
              <a:r>
                <a:rPr lang="en-US" b="true" sz="3600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Problemas na esterilização.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80" r="0" b="-82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" t="0" r="-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" t="0" r="-2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" t="0" r="-1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33401" y="2095500"/>
            <a:ext cx="14478000" cy="5480528"/>
            <a:chOff x="0" y="0"/>
            <a:chExt cx="19304000" cy="73073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4000" cy="7307370"/>
            </a:xfrm>
            <a:custGeom>
              <a:avLst/>
              <a:gdLst/>
              <a:ahLst/>
              <a:cxnLst/>
              <a:rect r="r" b="b" t="t" l="l"/>
              <a:pathLst>
                <a:path h="7307370" w="19304000">
                  <a:moveTo>
                    <a:pt x="0" y="0"/>
                  </a:moveTo>
                  <a:lnTo>
                    <a:pt x="19304000" y="0"/>
                  </a:lnTo>
                  <a:lnTo>
                    <a:pt x="19304000" y="7307370"/>
                  </a:lnTo>
                  <a:lnTo>
                    <a:pt x="0" y="7307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80975"/>
              <a:ext cx="19304000" cy="74883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6331"/>
                </a:lnSpc>
              </a:pPr>
              <a:r>
                <a:rPr lang="en-US" sz="3699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Propomos uma pulseira/bracelete inteligente com sensores cardíaco, de temperatura (NTC 5K ou 10K) e, se viável, glicêmico. De fácil fabricação e baixo custo, será destinada a UBS, agentes de saúde e hospitais. A pulseira oferecerá dados mais precisos que os convencionais, melhorando a triagem e tornando o atendimento mais eficiente.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33401" y="190500"/>
            <a:ext cx="4038600" cy="1077090"/>
            <a:chOff x="0" y="0"/>
            <a:chExt cx="5384800" cy="14361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84800" cy="1436120"/>
            </a:xfrm>
            <a:custGeom>
              <a:avLst/>
              <a:gdLst/>
              <a:ahLst/>
              <a:cxnLst/>
              <a:rect r="r" b="b" t="t" l="l"/>
              <a:pathLst>
                <a:path h="1436120" w="5384800">
                  <a:moveTo>
                    <a:pt x="0" y="0"/>
                  </a:moveTo>
                  <a:lnTo>
                    <a:pt x="5384800" y="0"/>
                  </a:lnTo>
                  <a:lnTo>
                    <a:pt x="5384800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5384800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Solução: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256737" y="9296389"/>
            <a:ext cx="9993084" cy="619551"/>
            <a:chOff x="0" y="0"/>
            <a:chExt cx="13324112" cy="8260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24112" cy="826068"/>
            </a:xfrm>
            <a:custGeom>
              <a:avLst/>
              <a:gdLst/>
              <a:ahLst/>
              <a:cxnLst/>
              <a:rect r="r" b="b" t="t" l="l"/>
              <a:pathLst>
                <a:path h="826068" w="13324112">
                  <a:moveTo>
                    <a:pt x="0" y="0"/>
                  </a:moveTo>
                  <a:lnTo>
                    <a:pt x="13324112" y="0"/>
                  </a:lnTo>
                  <a:lnTo>
                    <a:pt x="13324112" y="826068"/>
                  </a:lnTo>
                  <a:lnTo>
                    <a:pt x="0" y="826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3324112" cy="8927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719"/>
                </a:lnSpc>
              </a:pPr>
              <a:r>
                <a:rPr lang="en-US" b="true" sz="3099">
                  <a:solidFill>
                    <a:srgbClr val="205732"/>
                  </a:solidFill>
                  <a:latin typeface="Calibri (MS) Bold"/>
                  <a:ea typeface="Calibri (MS) Bold"/>
                  <a:cs typeface="Calibri (MS) Bold"/>
                  <a:sym typeface="Calibri (MS) Bold"/>
                  <a:hlinkClick r:id="rId9" tooltip="https://github.com/VictorH456/Hands-on-intermediary"/>
                </a:rPr>
                <a:t>LINK PARA O REPOSITÓRIO</a:t>
              </a:r>
              <a:r>
                <a:rPr lang="en-US" sz="3099" b="true">
                  <a:solidFill>
                    <a:srgbClr val="20573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DO </a:t>
              </a:r>
              <a:r>
                <a:rPr lang="en-US" b="true" sz="3099" u="sng">
                  <a:solidFill>
                    <a:srgbClr val="0000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GITHUB</a:t>
              </a:r>
              <a:r>
                <a:rPr lang="en-US" sz="3099" b="true">
                  <a:solidFill>
                    <a:srgbClr val="0000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: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02099" y="7160465"/>
            <a:ext cx="2890314" cy="2890314"/>
          </a:xfrm>
          <a:custGeom>
            <a:avLst/>
            <a:gdLst/>
            <a:ahLst/>
            <a:cxnLst/>
            <a:rect r="r" b="b" t="t" l="l"/>
            <a:pathLst>
              <a:path h="2890314" w="2890314">
                <a:moveTo>
                  <a:pt x="0" y="0"/>
                </a:moveTo>
                <a:lnTo>
                  <a:pt x="2890314" y="0"/>
                </a:lnTo>
                <a:lnTo>
                  <a:pt x="2890314" y="2890314"/>
                </a:lnTo>
                <a:lnTo>
                  <a:pt x="0" y="2890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3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80" r="0" b="-82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" t="0" r="-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" t="0" r="-2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" t="0" r="-1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33400" y="1597974"/>
            <a:ext cx="5918200" cy="665269"/>
            <a:chOff x="0" y="0"/>
            <a:chExt cx="7890933" cy="8870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90933" cy="887025"/>
            </a:xfrm>
            <a:custGeom>
              <a:avLst/>
              <a:gdLst/>
              <a:ahLst/>
              <a:cxnLst/>
              <a:rect r="r" b="b" t="t" l="l"/>
              <a:pathLst>
                <a:path h="887025" w="7890933">
                  <a:moveTo>
                    <a:pt x="0" y="0"/>
                  </a:moveTo>
                  <a:lnTo>
                    <a:pt x="7890933" y="0"/>
                  </a:lnTo>
                  <a:lnTo>
                    <a:pt x="7890933" y="887025"/>
                  </a:lnTo>
                  <a:lnTo>
                    <a:pt x="0" y="887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890933" cy="953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01"/>
                </a:lnSpc>
              </a:pPr>
              <a:r>
                <a:rPr lang="en-US" sz="36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Tecnologias: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33400" y="190500"/>
            <a:ext cx="11201399" cy="1077090"/>
            <a:chOff x="0" y="0"/>
            <a:chExt cx="14935199" cy="14361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935198" cy="1436120"/>
            </a:xfrm>
            <a:custGeom>
              <a:avLst/>
              <a:gdLst/>
              <a:ahLst/>
              <a:cxnLst/>
              <a:rect r="r" b="b" t="t" l="l"/>
              <a:pathLst>
                <a:path h="1436120" w="14935198">
                  <a:moveTo>
                    <a:pt x="0" y="0"/>
                  </a:moveTo>
                  <a:lnTo>
                    <a:pt x="14935198" y="0"/>
                  </a:lnTo>
                  <a:lnTo>
                    <a:pt x="14935198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4935199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Tecnologia e Arquitetura: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2450" y="2371236"/>
            <a:ext cx="6952762" cy="6088702"/>
            <a:chOff x="0" y="0"/>
            <a:chExt cx="9270350" cy="81182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70349" cy="8118270"/>
            </a:xfrm>
            <a:custGeom>
              <a:avLst/>
              <a:gdLst/>
              <a:ahLst/>
              <a:cxnLst/>
              <a:rect r="r" b="b" t="t" l="l"/>
              <a:pathLst>
                <a:path h="8118270" w="9270349">
                  <a:moveTo>
                    <a:pt x="0" y="0"/>
                  </a:moveTo>
                  <a:lnTo>
                    <a:pt x="9270349" y="0"/>
                  </a:lnTo>
                  <a:lnTo>
                    <a:pt x="9270349" y="8118270"/>
                  </a:lnTo>
                  <a:lnTo>
                    <a:pt x="0" y="8118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9270350" cy="82516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621192" indent="-207064" lvl="2">
                <a:lnSpc>
                  <a:spcPts val="4882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Sensor de temperatura NTC 5k</a:t>
              </a:r>
            </a:p>
            <a:p>
              <a:pPr algn="just" marL="621192" indent="-207064" lvl="2">
                <a:lnSpc>
                  <a:spcPts val="4882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Sensor oxímetro e batimento cardíaco (Max30100).</a:t>
              </a:r>
            </a:p>
            <a:p>
              <a:pPr algn="just" marL="621192" indent="-207064" lvl="2">
                <a:lnSpc>
                  <a:spcPts val="4882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Sensor ideal (MAX 30205, temperatura)</a:t>
              </a:r>
            </a:p>
            <a:p>
              <a:pPr algn="just" marL="621234" indent="-207078" lvl="2">
                <a:lnSpc>
                  <a:spcPts val="4883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Bateria 3v</a:t>
              </a:r>
            </a:p>
            <a:p>
              <a:pPr algn="just" marL="621234" indent="-207078" lvl="2">
                <a:lnSpc>
                  <a:spcPts val="4883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Toda programação será feita em C.</a:t>
              </a:r>
            </a:p>
            <a:p>
              <a:pPr algn="just" marL="621234" indent="-207078" lvl="2">
                <a:lnSpc>
                  <a:spcPts val="4883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Firebase</a:t>
              </a:r>
            </a:p>
            <a:p>
              <a:pPr algn="just" marL="621234" indent="-207078" lvl="2">
                <a:lnSpc>
                  <a:spcPts val="4883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Tag RFID</a:t>
              </a:r>
            </a:p>
            <a:p>
              <a:pPr algn="just" marL="621234" indent="-207078" lvl="2">
                <a:lnSpc>
                  <a:spcPts val="4883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Flutter</a:t>
              </a:r>
            </a:p>
            <a:p>
              <a:pPr algn="just" marL="621192" indent="-207064" lvl="2">
                <a:lnSpc>
                  <a:spcPts val="4882"/>
                </a:lnSpc>
                <a:buFont typeface="Arial"/>
                <a:buChar char="⚬"/>
              </a:pPr>
              <a:r>
                <a:rPr lang="en-US" sz="2800" spc="-173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Módulo carregador Tp4056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85298" y="2480226"/>
            <a:ext cx="7831164" cy="6198380"/>
            <a:chOff x="0" y="0"/>
            <a:chExt cx="10441552" cy="82645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41552" cy="8264506"/>
            </a:xfrm>
            <a:custGeom>
              <a:avLst/>
              <a:gdLst/>
              <a:ahLst/>
              <a:cxnLst/>
              <a:rect r="r" b="b" t="t" l="l"/>
              <a:pathLst>
                <a:path h="8264506" w="10441552">
                  <a:moveTo>
                    <a:pt x="0" y="0"/>
                  </a:moveTo>
                  <a:lnTo>
                    <a:pt x="10441552" y="0"/>
                  </a:lnTo>
                  <a:lnTo>
                    <a:pt x="10441552" y="8264506"/>
                  </a:lnTo>
                  <a:lnTo>
                    <a:pt x="0" y="82645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42875"/>
              <a:ext cx="10441552" cy="8407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76858" indent="-192286" lvl="2">
                <a:lnSpc>
                  <a:spcPts val="4534"/>
                </a:lnSpc>
                <a:buFont typeface="Arial"/>
                <a:buChar char="⚬"/>
              </a:pPr>
              <a:r>
                <a:rPr lang="en-US" b="true" sz="2599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Monitoramento de Temperatura: </a:t>
              </a:r>
              <a:r>
                <a:rPr lang="en-US" sz="2599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A pulseira deve medir e exibir a temperatura corporal do usuário.</a:t>
              </a:r>
            </a:p>
            <a:p>
              <a:pPr algn="l" marL="576858" indent="-192286" lvl="2">
                <a:lnSpc>
                  <a:spcPts val="4534"/>
                </a:lnSpc>
                <a:buFont typeface="Arial"/>
                <a:buChar char="⚬"/>
              </a:pPr>
              <a:r>
                <a:rPr lang="en-US" b="true" sz="2599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Interface de Usuário:</a:t>
              </a:r>
              <a:r>
                <a:rPr lang="en-US" sz="2599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 O usuário poderá visualizar os dados de temperatura e batimento cardíaco através de uma interface simples no aplicativo.</a:t>
              </a:r>
            </a:p>
            <a:p>
              <a:pPr algn="just" marL="576819" indent="-192273" lvl="2">
                <a:lnSpc>
                  <a:spcPts val="4533"/>
                </a:lnSpc>
                <a:buFont typeface="Arial"/>
                <a:buChar char="⚬"/>
              </a:pPr>
              <a:r>
                <a:rPr lang="en-US" b="true" sz="2599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Armazenamento e Transmissão de Dados:</a:t>
              </a:r>
              <a:r>
                <a:rPr lang="en-US" sz="2599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 O sistema deve estar integrado a plataformas para armazenar os dados coletados e permitir o monitoramento remoto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58579" y="1597974"/>
            <a:ext cx="5918200" cy="665269"/>
            <a:chOff x="0" y="0"/>
            <a:chExt cx="7890933" cy="8870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90933" cy="887025"/>
            </a:xfrm>
            <a:custGeom>
              <a:avLst/>
              <a:gdLst/>
              <a:ahLst/>
              <a:cxnLst/>
              <a:rect r="r" b="b" t="t" l="l"/>
              <a:pathLst>
                <a:path h="887025" w="7890933">
                  <a:moveTo>
                    <a:pt x="0" y="0"/>
                  </a:moveTo>
                  <a:lnTo>
                    <a:pt x="7890933" y="0"/>
                  </a:lnTo>
                  <a:lnTo>
                    <a:pt x="7890933" y="887025"/>
                  </a:lnTo>
                  <a:lnTo>
                    <a:pt x="0" y="887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890933" cy="953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01"/>
                </a:lnSpc>
              </a:pPr>
              <a:r>
                <a:rPr lang="en-US" sz="36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Requisitos funcionais: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80" r="0" b="-82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" t="0" r="-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" t="0" r="-2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" t="0" r="-1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33400" y="1550349"/>
            <a:ext cx="5918200" cy="665269"/>
            <a:chOff x="0" y="0"/>
            <a:chExt cx="7890933" cy="8870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90933" cy="887025"/>
            </a:xfrm>
            <a:custGeom>
              <a:avLst/>
              <a:gdLst/>
              <a:ahLst/>
              <a:cxnLst/>
              <a:rect r="r" b="b" t="t" l="l"/>
              <a:pathLst>
                <a:path h="887025" w="7890933">
                  <a:moveTo>
                    <a:pt x="0" y="0"/>
                  </a:moveTo>
                  <a:lnTo>
                    <a:pt x="7890933" y="0"/>
                  </a:lnTo>
                  <a:lnTo>
                    <a:pt x="7890933" y="887025"/>
                  </a:lnTo>
                  <a:lnTo>
                    <a:pt x="0" y="887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890933" cy="953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01"/>
                </a:lnSpc>
              </a:pPr>
              <a:r>
                <a:rPr lang="en-US" sz="36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Qualidade do Código: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33400" y="190500"/>
            <a:ext cx="13485244" cy="1218057"/>
            <a:chOff x="0" y="0"/>
            <a:chExt cx="17980325" cy="16240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980324" cy="1624076"/>
            </a:xfrm>
            <a:custGeom>
              <a:avLst/>
              <a:gdLst/>
              <a:ahLst/>
              <a:cxnLst/>
              <a:rect r="r" b="b" t="t" l="l"/>
              <a:pathLst>
                <a:path h="1624076" w="17980324">
                  <a:moveTo>
                    <a:pt x="0" y="0"/>
                  </a:moveTo>
                  <a:lnTo>
                    <a:pt x="17980324" y="0"/>
                  </a:lnTo>
                  <a:lnTo>
                    <a:pt x="17980324" y="1624076"/>
                  </a:lnTo>
                  <a:lnTo>
                    <a:pt x="0" y="16240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7980325" cy="17574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Critérios de Obrigatórios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3400" y="2323611"/>
            <a:ext cx="15668566" cy="2390401"/>
            <a:chOff x="0" y="0"/>
            <a:chExt cx="20891421" cy="31872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891419" cy="3187201"/>
            </a:xfrm>
            <a:custGeom>
              <a:avLst/>
              <a:gdLst/>
              <a:ahLst/>
              <a:cxnLst/>
              <a:rect r="r" b="b" t="t" l="l"/>
              <a:pathLst>
                <a:path h="3187201" w="20891419">
                  <a:moveTo>
                    <a:pt x="0" y="0"/>
                  </a:moveTo>
                  <a:lnTo>
                    <a:pt x="20891419" y="0"/>
                  </a:lnTo>
                  <a:lnTo>
                    <a:pt x="20891419" y="3187201"/>
                  </a:lnTo>
                  <a:lnTo>
                    <a:pt x="0" y="3187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20891421" cy="332055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76862" indent="-192287" lvl="2">
                <a:lnSpc>
                  <a:spcPts val="4534"/>
                </a:lnSpc>
                <a:buFont typeface="Arial"/>
                <a:buChar char="⚬"/>
              </a:pPr>
              <a:r>
                <a:rPr lang="en-US" b="true" sz="2600" spc="-161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Ausência de erros:</a:t>
              </a:r>
              <a:r>
                <a:rPr lang="en-US" sz="2600" spc="-161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 O código foi testado e não apresenta erros após a execução de testes no ESP32 Pico e nos sensores.</a:t>
              </a:r>
            </a:p>
            <a:p>
              <a:pPr algn="l" marL="576823" indent="-192274" lvl="2">
                <a:lnSpc>
                  <a:spcPts val="4533"/>
                </a:lnSpc>
                <a:buFont typeface="Arial"/>
                <a:buChar char="⚬"/>
              </a:pPr>
              <a:r>
                <a:rPr lang="en-US" b="true" sz="2600" spc="-161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Documentação do código:</a:t>
              </a:r>
              <a:r>
                <a:rPr lang="en-US" sz="2600" spc="-161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 O código está bem documentado, com explicações claras sobre o funcionamento e a integração dos componentes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3400" y="4752112"/>
            <a:ext cx="5918200" cy="665269"/>
            <a:chOff x="0" y="0"/>
            <a:chExt cx="7890933" cy="8870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90933" cy="887025"/>
            </a:xfrm>
            <a:custGeom>
              <a:avLst/>
              <a:gdLst/>
              <a:ahLst/>
              <a:cxnLst/>
              <a:rect r="r" b="b" t="t" l="l"/>
              <a:pathLst>
                <a:path h="887025" w="7890933">
                  <a:moveTo>
                    <a:pt x="0" y="0"/>
                  </a:moveTo>
                  <a:lnTo>
                    <a:pt x="7890933" y="0"/>
                  </a:lnTo>
                  <a:lnTo>
                    <a:pt x="7890933" y="887025"/>
                  </a:lnTo>
                  <a:lnTo>
                    <a:pt x="0" y="887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890933" cy="9537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01"/>
                </a:lnSpc>
              </a:pPr>
              <a:r>
                <a:rPr lang="en-US" sz="3600" b="true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Funcionalidade: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3400" y="5525374"/>
            <a:ext cx="16244237" cy="2769379"/>
            <a:chOff x="0" y="0"/>
            <a:chExt cx="21658983" cy="36925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658982" cy="3692506"/>
            </a:xfrm>
            <a:custGeom>
              <a:avLst/>
              <a:gdLst/>
              <a:ahLst/>
              <a:cxnLst/>
              <a:rect r="r" b="b" t="t" l="l"/>
              <a:pathLst>
                <a:path h="3692506" w="21658982">
                  <a:moveTo>
                    <a:pt x="0" y="0"/>
                  </a:moveTo>
                  <a:lnTo>
                    <a:pt x="21658982" y="0"/>
                  </a:lnTo>
                  <a:lnTo>
                    <a:pt x="21658982" y="3692506"/>
                  </a:lnTo>
                  <a:lnTo>
                    <a:pt x="0" y="36925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33350"/>
              <a:ext cx="21658983" cy="382585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76862" indent="-192287" lvl="2">
                <a:lnSpc>
                  <a:spcPts val="4534"/>
                </a:lnSpc>
                <a:buFont typeface="Arial"/>
                <a:buChar char="⚬"/>
              </a:pPr>
              <a:r>
                <a:rPr lang="en-US" b="true" sz="2600" spc="-161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Requisitos atendidos: </a:t>
              </a:r>
              <a:r>
                <a:rPr lang="en-US" sz="2600" spc="-161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A pulseira atende aos requisitos de monitoramento de temperatura e identificação via RFID.</a:t>
              </a:r>
            </a:p>
            <a:p>
              <a:pPr algn="just" marL="576862" indent="-192287" lvl="2">
                <a:lnSpc>
                  <a:spcPts val="4534"/>
                </a:lnSpc>
                <a:buFont typeface="Arial"/>
                <a:buChar char="⚬"/>
              </a:pPr>
              <a:r>
                <a:rPr lang="en-US" b="true" sz="2600" spc="-161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Integração com dispositivos IoT:</a:t>
              </a:r>
              <a:r>
                <a:rPr lang="en-US" sz="2600" spc="-161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 O sensor NTC de 5k e a tag RFID estão funcionando conforme esperado, com a comunicação e exibição dos dados no aplicativo.</a:t>
              </a:r>
            </a:p>
            <a:p>
              <a:pPr algn="l" marL="576823" indent="-192274" lvl="2">
                <a:lnSpc>
                  <a:spcPts val="4533"/>
                </a:lnSpc>
                <a:buFont typeface="Arial"/>
                <a:buChar char="⚬"/>
              </a:pPr>
              <a:r>
                <a:rPr lang="en-US" b="true" sz="2600" spc="-161">
                  <a:solidFill>
                    <a:srgbClr val="205732"/>
                  </a:solidFill>
                  <a:latin typeface="Nourd Bold"/>
                  <a:ea typeface="Nourd Bold"/>
                  <a:cs typeface="Nourd Bold"/>
                  <a:sym typeface="Nourd Bold"/>
                </a:rPr>
                <a:t>Integração com o aplicativo Flutter:</a:t>
              </a:r>
              <a:r>
                <a:rPr lang="en-US" sz="2600" spc="-161">
                  <a:solidFill>
                    <a:srgbClr val="205732"/>
                  </a:solidFill>
                  <a:latin typeface="Nourd"/>
                  <a:ea typeface="Nourd"/>
                  <a:cs typeface="Nourd"/>
                  <a:sym typeface="Nourd"/>
                </a:rPr>
                <a:t> O aplicativo desenvolvido em Flutter está integrado corretamente, permitindo o monitoramento e gerenciamento dos dados dos pacientes, exibindo informações de temperatura.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3612721" y="-341882"/>
            <a:ext cx="8539241" cy="11462068"/>
          </a:xfrm>
          <a:custGeom>
            <a:avLst/>
            <a:gdLst/>
            <a:ahLst/>
            <a:cxnLst/>
            <a:rect r="r" b="b" t="t" l="l"/>
            <a:pathLst>
              <a:path h="11462068" w="8539241">
                <a:moveTo>
                  <a:pt x="8539241" y="0"/>
                </a:moveTo>
                <a:lnTo>
                  <a:pt x="0" y="0"/>
                </a:lnTo>
                <a:lnTo>
                  <a:pt x="0" y="11462068"/>
                </a:lnTo>
                <a:lnTo>
                  <a:pt x="8539241" y="11462068"/>
                </a:lnTo>
                <a:lnTo>
                  <a:pt x="8539241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80" r="0" b="-82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" t="0" r="-8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" t="0" r="-2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" t="0" r="-1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3400" y="190500"/>
            <a:ext cx="11201399" cy="1077090"/>
            <a:chOff x="0" y="0"/>
            <a:chExt cx="14935199" cy="14361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35198" cy="1436120"/>
            </a:xfrm>
            <a:custGeom>
              <a:avLst/>
              <a:gdLst/>
              <a:ahLst/>
              <a:cxnLst/>
              <a:rect r="r" b="b" t="t" l="l"/>
              <a:pathLst>
                <a:path h="1436120" w="14935198">
                  <a:moveTo>
                    <a:pt x="0" y="0"/>
                  </a:moveTo>
                  <a:lnTo>
                    <a:pt x="14935198" y="0"/>
                  </a:lnTo>
                  <a:lnTo>
                    <a:pt x="14935198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4935199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Prototipagem e Testes: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12179" y="2169275"/>
            <a:ext cx="6546968" cy="3265990"/>
            <a:chOff x="0" y="0"/>
            <a:chExt cx="1283582" cy="6403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3582" cy="640322"/>
            </a:xfrm>
            <a:custGeom>
              <a:avLst/>
              <a:gdLst/>
              <a:ahLst/>
              <a:cxnLst/>
              <a:rect r="r" b="b" t="t" l="l"/>
              <a:pathLst>
                <a:path h="640322" w="1283582">
                  <a:moveTo>
                    <a:pt x="22468" y="0"/>
                  </a:moveTo>
                  <a:lnTo>
                    <a:pt x="1261114" y="0"/>
                  </a:lnTo>
                  <a:cubicBezTo>
                    <a:pt x="1273523" y="0"/>
                    <a:pt x="1283582" y="10059"/>
                    <a:pt x="1283582" y="22468"/>
                  </a:cubicBezTo>
                  <a:lnTo>
                    <a:pt x="1283582" y="617854"/>
                  </a:lnTo>
                  <a:cubicBezTo>
                    <a:pt x="1283582" y="623813"/>
                    <a:pt x="1281215" y="629527"/>
                    <a:pt x="1277001" y="633741"/>
                  </a:cubicBezTo>
                  <a:cubicBezTo>
                    <a:pt x="1272788" y="637955"/>
                    <a:pt x="1267073" y="640322"/>
                    <a:pt x="1261114" y="640322"/>
                  </a:cubicBezTo>
                  <a:lnTo>
                    <a:pt x="22468" y="640322"/>
                  </a:lnTo>
                  <a:cubicBezTo>
                    <a:pt x="10059" y="640322"/>
                    <a:pt x="0" y="630262"/>
                    <a:pt x="0" y="617854"/>
                  </a:cubicBezTo>
                  <a:lnTo>
                    <a:pt x="0" y="22468"/>
                  </a:lnTo>
                  <a:cubicBezTo>
                    <a:pt x="0" y="10059"/>
                    <a:pt x="10059" y="0"/>
                    <a:pt x="22468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283582" cy="611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93418" y="4583205"/>
            <a:ext cx="6543205" cy="3166213"/>
            <a:chOff x="0" y="0"/>
            <a:chExt cx="1282844" cy="6207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2844" cy="620760"/>
            </a:xfrm>
            <a:custGeom>
              <a:avLst/>
              <a:gdLst/>
              <a:ahLst/>
              <a:cxnLst/>
              <a:rect r="r" b="b" t="t" l="l"/>
              <a:pathLst>
                <a:path h="620760" w="1282844">
                  <a:moveTo>
                    <a:pt x="21298" y="0"/>
                  </a:moveTo>
                  <a:lnTo>
                    <a:pt x="1261546" y="0"/>
                  </a:lnTo>
                  <a:cubicBezTo>
                    <a:pt x="1273309" y="0"/>
                    <a:pt x="1282844" y="9535"/>
                    <a:pt x="1282844" y="21298"/>
                  </a:cubicBezTo>
                  <a:lnTo>
                    <a:pt x="1282844" y="599462"/>
                  </a:lnTo>
                  <a:cubicBezTo>
                    <a:pt x="1282844" y="611224"/>
                    <a:pt x="1273309" y="620760"/>
                    <a:pt x="1261546" y="620760"/>
                  </a:cubicBezTo>
                  <a:lnTo>
                    <a:pt x="21298" y="620760"/>
                  </a:lnTo>
                  <a:cubicBezTo>
                    <a:pt x="15649" y="620760"/>
                    <a:pt x="10232" y="618516"/>
                    <a:pt x="6238" y="614522"/>
                  </a:cubicBezTo>
                  <a:cubicBezTo>
                    <a:pt x="2244" y="610528"/>
                    <a:pt x="0" y="605110"/>
                    <a:pt x="0" y="599462"/>
                  </a:cubicBezTo>
                  <a:lnTo>
                    <a:pt x="0" y="21298"/>
                  </a:lnTo>
                  <a:cubicBezTo>
                    <a:pt x="0" y="9535"/>
                    <a:pt x="9535" y="0"/>
                    <a:pt x="21298" y="0"/>
                  </a:cubicBezTo>
                  <a:close/>
                </a:path>
              </a:pathLst>
            </a:custGeom>
            <a:solidFill>
              <a:srgbClr val="A3E373">
                <a:alpha val="5490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282844" cy="592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145384" y="-1341000"/>
            <a:ext cx="3843616" cy="3731942"/>
            <a:chOff x="0" y="0"/>
            <a:chExt cx="5650080" cy="54859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204459" y="2731026"/>
            <a:ext cx="3254597" cy="2979064"/>
            <a:chOff x="0" y="0"/>
            <a:chExt cx="719310" cy="6584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9310" cy="658414"/>
            </a:xfrm>
            <a:custGeom>
              <a:avLst/>
              <a:gdLst/>
              <a:ahLst/>
              <a:cxnLst/>
              <a:rect r="r" b="b" t="t" l="l"/>
              <a:pathLst>
                <a:path h="658414" w="719310">
                  <a:moveTo>
                    <a:pt x="19030" y="0"/>
                  </a:moveTo>
                  <a:lnTo>
                    <a:pt x="700280" y="0"/>
                  </a:lnTo>
                  <a:cubicBezTo>
                    <a:pt x="705327" y="0"/>
                    <a:pt x="710168" y="2005"/>
                    <a:pt x="713737" y="5574"/>
                  </a:cubicBezTo>
                  <a:cubicBezTo>
                    <a:pt x="717305" y="9143"/>
                    <a:pt x="719310" y="13983"/>
                    <a:pt x="719310" y="19030"/>
                  </a:cubicBezTo>
                  <a:lnTo>
                    <a:pt x="719310" y="639384"/>
                  </a:lnTo>
                  <a:cubicBezTo>
                    <a:pt x="719310" y="644431"/>
                    <a:pt x="717305" y="649271"/>
                    <a:pt x="713737" y="652840"/>
                  </a:cubicBezTo>
                  <a:cubicBezTo>
                    <a:pt x="710168" y="656409"/>
                    <a:pt x="705327" y="658414"/>
                    <a:pt x="700280" y="658414"/>
                  </a:cubicBezTo>
                  <a:lnTo>
                    <a:pt x="19030" y="658414"/>
                  </a:lnTo>
                  <a:cubicBezTo>
                    <a:pt x="13983" y="658414"/>
                    <a:pt x="9143" y="656409"/>
                    <a:pt x="5574" y="652840"/>
                  </a:cubicBezTo>
                  <a:cubicBezTo>
                    <a:pt x="2005" y="649271"/>
                    <a:pt x="0" y="644431"/>
                    <a:pt x="0" y="639384"/>
                  </a:cubicBezTo>
                  <a:lnTo>
                    <a:pt x="0" y="19030"/>
                  </a:lnTo>
                  <a:cubicBezTo>
                    <a:pt x="0" y="13983"/>
                    <a:pt x="2005" y="9143"/>
                    <a:pt x="5574" y="5574"/>
                  </a:cubicBezTo>
                  <a:cubicBezTo>
                    <a:pt x="9143" y="2005"/>
                    <a:pt x="13983" y="0"/>
                    <a:pt x="19030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719310" cy="62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33400" y="4586728"/>
            <a:ext cx="3988233" cy="2766001"/>
            <a:chOff x="0" y="0"/>
            <a:chExt cx="881454" cy="6113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81454" cy="611324"/>
            </a:xfrm>
            <a:custGeom>
              <a:avLst/>
              <a:gdLst/>
              <a:ahLst/>
              <a:cxnLst/>
              <a:rect r="r" b="b" t="t" l="l"/>
              <a:pathLst>
                <a:path h="611324" w="881454">
                  <a:moveTo>
                    <a:pt x="31059" y="0"/>
                  </a:moveTo>
                  <a:lnTo>
                    <a:pt x="850395" y="0"/>
                  </a:lnTo>
                  <a:cubicBezTo>
                    <a:pt x="867548" y="0"/>
                    <a:pt x="881454" y="13906"/>
                    <a:pt x="881454" y="31059"/>
                  </a:cubicBezTo>
                  <a:lnTo>
                    <a:pt x="881454" y="580265"/>
                  </a:lnTo>
                  <a:cubicBezTo>
                    <a:pt x="881454" y="597418"/>
                    <a:pt x="867548" y="611324"/>
                    <a:pt x="850395" y="611324"/>
                  </a:cubicBezTo>
                  <a:lnTo>
                    <a:pt x="31059" y="611324"/>
                  </a:lnTo>
                  <a:cubicBezTo>
                    <a:pt x="13906" y="611324"/>
                    <a:pt x="0" y="597418"/>
                    <a:pt x="0" y="580265"/>
                  </a:cubicBezTo>
                  <a:lnTo>
                    <a:pt x="0" y="31059"/>
                  </a:lnTo>
                  <a:cubicBezTo>
                    <a:pt x="0" y="13906"/>
                    <a:pt x="13906" y="0"/>
                    <a:pt x="31059" y="0"/>
                  </a:cubicBezTo>
                  <a:close/>
                </a:path>
              </a:pathLst>
            </a:custGeom>
            <a:solidFill>
              <a:srgbClr val="A3E373">
                <a:alpha val="54902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28575"/>
              <a:ext cx="881454" cy="582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-5400000">
            <a:off x="2391060" y="1270500"/>
            <a:ext cx="4261147" cy="7575372"/>
          </a:xfrm>
          <a:custGeom>
            <a:avLst/>
            <a:gdLst/>
            <a:ahLst/>
            <a:cxnLst/>
            <a:rect r="r" b="b" t="t" l="l"/>
            <a:pathLst>
              <a:path h="7575372" w="4261147">
                <a:moveTo>
                  <a:pt x="0" y="0"/>
                </a:moveTo>
                <a:lnTo>
                  <a:pt x="4261147" y="0"/>
                </a:lnTo>
                <a:lnTo>
                  <a:pt x="4261147" y="7575373"/>
                </a:lnTo>
                <a:lnTo>
                  <a:pt x="0" y="7575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924944" y="2390942"/>
            <a:ext cx="6811305" cy="5125507"/>
          </a:xfrm>
          <a:custGeom>
            <a:avLst/>
            <a:gdLst/>
            <a:ahLst/>
            <a:cxnLst/>
            <a:rect r="r" b="b" t="t" l="l"/>
            <a:pathLst>
              <a:path h="5125507" w="6811305">
                <a:moveTo>
                  <a:pt x="0" y="0"/>
                </a:moveTo>
                <a:lnTo>
                  <a:pt x="6811305" y="0"/>
                </a:lnTo>
                <a:lnTo>
                  <a:pt x="6811305" y="5125507"/>
                </a:lnTo>
                <a:lnTo>
                  <a:pt x="0" y="5125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9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999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3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9816" y="-116229"/>
            <a:ext cx="5620405" cy="5779337"/>
          </a:xfrm>
          <a:custGeom>
            <a:avLst/>
            <a:gdLst/>
            <a:ahLst/>
            <a:cxnLst/>
            <a:rect r="r" b="b" t="t" l="l"/>
            <a:pathLst>
              <a:path h="5779337" w="5620405">
                <a:moveTo>
                  <a:pt x="0" y="0"/>
                </a:moveTo>
                <a:lnTo>
                  <a:pt x="5620405" y="0"/>
                </a:lnTo>
                <a:lnTo>
                  <a:pt x="5620405" y="5779338"/>
                </a:lnTo>
                <a:lnTo>
                  <a:pt x="0" y="577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280" r="0" b="-828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1" t="0" r="-8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" t="0" r="-2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" t="0" r="-1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3400" y="190500"/>
            <a:ext cx="11201399" cy="1077090"/>
            <a:chOff x="0" y="0"/>
            <a:chExt cx="14935199" cy="14361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935198" cy="1436120"/>
            </a:xfrm>
            <a:custGeom>
              <a:avLst/>
              <a:gdLst/>
              <a:ahLst/>
              <a:cxnLst/>
              <a:rect r="r" b="b" t="t" l="l"/>
              <a:pathLst>
                <a:path h="1436120" w="14935198">
                  <a:moveTo>
                    <a:pt x="0" y="0"/>
                  </a:moveTo>
                  <a:lnTo>
                    <a:pt x="14935198" y="0"/>
                  </a:lnTo>
                  <a:lnTo>
                    <a:pt x="14935198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33350"/>
              <a:ext cx="14935199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Prototipagem e Testes: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686090" y="4248901"/>
            <a:ext cx="8986870" cy="4323925"/>
            <a:chOff x="0" y="0"/>
            <a:chExt cx="1761943" cy="847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1943" cy="847738"/>
            </a:xfrm>
            <a:custGeom>
              <a:avLst/>
              <a:gdLst/>
              <a:ahLst/>
              <a:cxnLst/>
              <a:rect r="r" b="b" t="t" l="l"/>
              <a:pathLst>
                <a:path h="847738" w="1761943">
                  <a:moveTo>
                    <a:pt x="13784" y="0"/>
                  </a:moveTo>
                  <a:lnTo>
                    <a:pt x="1748159" y="0"/>
                  </a:lnTo>
                  <a:cubicBezTo>
                    <a:pt x="1755772" y="0"/>
                    <a:pt x="1761943" y="6171"/>
                    <a:pt x="1761943" y="13784"/>
                  </a:cubicBezTo>
                  <a:lnTo>
                    <a:pt x="1761943" y="833954"/>
                  </a:lnTo>
                  <a:cubicBezTo>
                    <a:pt x="1761943" y="841566"/>
                    <a:pt x="1755772" y="847738"/>
                    <a:pt x="1748159" y="847738"/>
                  </a:cubicBezTo>
                  <a:lnTo>
                    <a:pt x="13784" y="847738"/>
                  </a:lnTo>
                  <a:cubicBezTo>
                    <a:pt x="6171" y="847738"/>
                    <a:pt x="0" y="841566"/>
                    <a:pt x="0" y="833954"/>
                  </a:cubicBezTo>
                  <a:lnTo>
                    <a:pt x="0" y="13784"/>
                  </a:lnTo>
                  <a:cubicBezTo>
                    <a:pt x="0" y="6171"/>
                    <a:pt x="6171" y="0"/>
                    <a:pt x="13784" y="0"/>
                  </a:cubicBezTo>
                  <a:close/>
                </a:path>
              </a:pathLst>
            </a:custGeom>
            <a:solidFill>
              <a:srgbClr val="A3E373">
                <a:alpha val="7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761943" cy="81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507379" y="1745943"/>
            <a:ext cx="8115313" cy="5005916"/>
            <a:chOff x="0" y="0"/>
            <a:chExt cx="1793595" cy="11063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93595" cy="1106376"/>
            </a:xfrm>
            <a:custGeom>
              <a:avLst/>
              <a:gdLst/>
              <a:ahLst/>
              <a:cxnLst/>
              <a:rect r="r" b="b" t="t" l="l"/>
              <a:pathLst>
                <a:path h="1106376" w="1793595">
                  <a:moveTo>
                    <a:pt x="11448" y="0"/>
                  </a:moveTo>
                  <a:lnTo>
                    <a:pt x="1782147" y="0"/>
                  </a:lnTo>
                  <a:cubicBezTo>
                    <a:pt x="1788469" y="0"/>
                    <a:pt x="1793595" y="5125"/>
                    <a:pt x="1793595" y="11448"/>
                  </a:cubicBezTo>
                  <a:lnTo>
                    <a:pt x="1793595" y="1094928"/>
                  </a:lnTo>
                  <a:cubicBezTo>
                    <a:pt x="1793595" y="1097964"/>
                    <a:pt x="1792389" y="1100876"/>
                    <a:pt x="1790242" y="1103023"/>
                  </a:cubicBezTo>
                  <a:cubicBezTo>
                    <a:pt x="1788095" y="1105170"/>
                    <a:pt x="1785183" y="1106376"/>
                    <a:pt x="1782147" y="1106376"/>
                  </a:cubicBezTo>
                  <a:lnTo>
                    <a:pt x="11448" y="1106376"/>
                  </a:lnTo>
                  <a:cubicBezTo>
                    <a:pt x="5125" y="1106376"/>
                    <a:pt x="0" y="1101250"/>
                    <a:pt x="0" y="1094928"/>
                  </a:cubicBezTo>
                  <a:lnTo>
                    <a:pt x="0" y="11448"/>
                  </a:lnTo>
                  <a:cubicBezTo>
                    <a:pt x="0" y="5125"/>
                    <a:pt x="5125" y="0"/>
                    <a:pt x="11448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1793595" cy="107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914331" y="1926808"/>
            <a:ext cx="10505612" cy="6406241"/>
          </a:xfrm>
          <a:custGeom>
            <a:avLst/>
            <a:gdLst/>
            <a:ahLst/>
            <a:cxnLst/>
            <a:rect r="r" b="b" t="t" l="l"/>
            <a:pathLst>
              <a:path h="6406241" w="10505612">
                <a:moveTo>
                  <a:pt x="0" y="0"/>
                </a:moveTo>
                <a:lnTo>
                  <a:pt x="10505612" y="0"/>
                </a:lnTo>
                <a:lnTo>
                  <a:pt x="10505612" y="6406241"/>
                </a:lnTo>
                <a:lnTo>
                  <a:pt x="0" y="64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37640"/>
            <a:ext cx="6546954" cy="6377825"/>
          </a:xfrm>
          <a:custGeom>
            <a:avLst/>
            <a:gdLst/>
            <a:ahLst/>
            <a:cxnLst/>
            <a:rect r="r" b="b" t="t" l="l"/>
            <a:pathLst>
              <a:path h="6377825" w="6546954">
                <a:moveTo>
                  <a:pt x="0" y="0"/>
                </a:moveTo>
                <a:lnTo>
                  <a:pt x="6546954" y="0"/>
                </a:lnTo>
                <a:lnTo>
                  <a:pt x="6546954" y="6377825"/>
                </a:lnTo>
                <a:lnTo>
                  <a:pt x="0" y="6377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161092" y="4630132"/>
            <a:ext cx="6339465" cy="2019997"/>
            <a:chOff x="0" y="0"/>
            <a:chExt cx="1272144" cy="4053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2144" cy="405354"/>
            </a:xfrm>
            <a:custGeom>
              <a:avLst/>
              <a:gdLst/>
              <a:ahLst/>
              <a:cxnLst/>
              <a:rect r="r" b="b" t="t" l="l"/>
              <a:pathLst>
                <a:path h="405354" w="1272144">
                  <a:moveTo>
                    <a:pt x="8549" y="0"/>
                  </a:moveTo>
                  <a:lnTo>
                    <a:pt x="1263596" y="0"/>
                  </a:lnTo>
                  <a:cubicBezTo>
                    <a:pt x="1265863" y="0"/>
                    <a:pt x="1268037" y="901"/>
                    <a:pt x="1269641" y="2504"/>
                  </a:cubicBezTo>
                  <a:cubicBezTo>
                    <a:pt x="1271244" y="4107"/>
                    <a:pt x="1272144" y="6281"/>
                    <a:pt x="1272144" y="8549"/>
                  </a:cubicBezTo>
                  <a:lnTo>
                    <a:pt x="1272144" y="396805"/>
                  </a:lnTo>
                  <a:cubicBezTo>
                    <a:pt x="1272144" y="399073"/>
                    <a:pt x="1271244" y="401247"/>
                    <a:pt x="1269641" y="402850"/>
                  </a:cubicBezTo>
                  <a:cubicBezTo>
                    <a:pt x="1268037" y="404453"/>
                    <a:pt x="1265863" y="405354"/>
                    <a:pt x="1263596" y="405354"/>
                  </a:cubicBezTo>
                  <a:lnTo>
                    <a:pt x="8549" y="405354"/>
                  </a:lnTo>
                  <a:cubicBezTo>
                    <a:pt x="6281" y="405354"/>
                    <a:pt x="4107" y="404453"/>
                    <a:pt x="2504" y="402850"/>
                  </a:cubicBezTo>
                  <a:cubicBezTo>
                    <a:pt x="901" y="401247"/>
                    <a:pt x="0" y="399073"/>
                    <a:pt x="0" y="396805"/>
                  </a:cubicBezTo>
                  <a:lnTo>
                    <a:pt x="0" y="8549"/>
                  </a:lnTo>
                  <a:cubicBezTo>
                    <a:pt x="0" y="6281"/>
                    <a:pt x="901" y="4107"/>
                    <a:pt x="2504" y="2504"/>
                  </a:cubicBezTo>
                  <a:cubicBezTo>
                    <a:pt x="4107" y="901"/>
                    <a:pt x="6281" y="0"/>
                    <a:pt x="8549" y="0"/>
                  </a:cubicBezTo>
                  <a:close/>
                </a:path>
              </a:pathLst>
            </a:custGeom>
            <a:solidFill>
              <a:srgbClr val="A3E373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272144" cy="376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765886" y="3441178"/>
            <a:ext cx="6382510" cy="2546884"/>
            <a:chOff x="0" y="0"/>
            <a:chExt cx="1443813" cy="5761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3813" cy="576141"/>
            </a:xfrm>
            <a:custGeom>
              <a:avLst/>
              <a:gdLst/>
              <a:ahLst/>
              <a:cxnLst/>
              <a:rect r="r" b="b" t="t" l="l"/>
              <a:pathLst>
                <a:path h="576141" w="1443813">
                  <a:moveTo>
                    <a:pt x="8491" y="0"/>
                  </a:moveTo>
                  <a:lnTo>
                    <a:pt x="1435322" y="0"/>
                  </a:lnTo>
                  <a:cubicBezTo>
                    <a:pt x="1440012" y="0"/>
                    <a:pt x="1443813" y="3802"/>
                    <a:pt x="1443813" y="8491"/>
                  </a:cubicBezTo>
                  <a:lnTo>
                    <a:pt x="1443813" y="567650"/>
                  </a:lnTo>
                  <a:cubicBezTo>
                    <a:pt x="1443813" y="569902"/>
                    <a:pt x="1442919" y="572062"/>
                    <a:pt x="1441326" y="573654"/>
                  </a:cubicBezTo>
                  <a:cubicBezTo>
                    <a:pt x="1439734" y="575246"/>
                    <a:pt x="1437574" y="576141"/>
                    <a:pt x="1435322" y="576141"/>
                  </a:cubicBezTo>
                  <a:lnTo>
                    <a:pt x="8491" y="576141"/>
                  </a:lnTo>
                  <a:cubicBezTo>
                    <a:pt x="3802" y="576141"/>
                    <a:pt x="0" y="572339"/>
                    <a:pt x="0" y="567650"/>
                  </a:cubicBezTo>
                  <a:lnTo>
                    <a:pt x="0" y="8491"/>
                  </a:lnTo>
                  <a:cubicBezTo>
                    <a:pt x="0" y="6239"/>
                    <a:pt x="895" y="4079"/>
                    <a:pt x="2487" y="2487"/>
                  </a:cubicBezTo>
                  <a:cubicBezTo>
                    <a:pt x="4079" y="895"/>
                    <a:pt x="6239" y="0"/>
                    <a:pt x="8491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443813" cy="547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3088" y="5181538"/>
            <a:ext cx="4437517" cy="2560618"/>
            <a:chOff x="0" y="0"/>
            <a:chExt cx="695113" cy="4011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5113" cy="401107"/>
            </a:xfrm>
            <a:custGeom>
              <a:avLst/>
              <a:gdLst/>
              <a:ahLst/>
              <a:cxnLst/>
              <a:rect r="r" b="b" t="t" l="l"/>
              <a:pathLst>
                <a:path h="401107" w="695113">
                  <a:moveTo>
                    <a:pt x="12213" y="0"/>
                  </a:moveTo>
                  <a:lnTo>
                    <a:pt x="682901" y="0"/>
                  </a:lnTo>
                  <a:cubicBezTo>
                    <a:pt x="689646" y="0"/>
                    <a:pt x="695113" y="5468"/>
                    <a:pt x="695113" y="12213"/>
                  </a:cubicBezTo>
                  <a:lnTo>
                    <a:pt x="695113" y="388895"/>
                  </a:lnTo>
                  <a:cubicBezTo>
                    <a:pt x="695113" y="395639"/>
                    <a:pt x="689646" y="401107"/>
                    <a:pt x="682901" y="401107"/>
                  </a:cubicBezTo>
                  <a:lnTo>
                    <a:pt x="12213" y="401107"/>
                  </a:lnTo>
                  <a:cubicBezTo>
                    <a:pt x="5468" y="401107"/>
                    <a:pt x="0" y="395639"/>
                    <a:pt x="0" y="388895"/>
                  </a:cubicBezTo>
                  <a:lnTo>
                    <a:pt x="0" y="12213"/>
                  </a:lnTo>
                  <a:cubicBezTo>
                    <a:pt x="0" y="5468"/>
                    <a:pt x="5468" y="0"/>
                    <a:pt x="12213" y="0"/>
                  </a:cubicBezTo>
                  <a:close/>
                </a:path>
              </a:pathLst>
            </a:custGeom>
            <a:solidFill>
              <a:srgbClr val="A3E373">
                <a:alpha val="7882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695113" cy="372532"/>
            </a:xfrm>
            <a:prstGeom prst="rect">
              <a:avLst/>
            </a:prstGeom>
          </p:spPr>
          <p:txBody>
            <a:bodyPr anchor="ctr" rtlCol="false" tIns="65513" lIns="65513" bIns="65513" rIns="65513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13149819" y="2470398"/>
            <a:ext cx="4109481" cy="3437479"/>
            <a:chOff x="0" y="0"/>
            <a:chExt cx="725669" cy="6070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5669" cy="607004"/>
            </a:xfrm>
            <a:custGeom>
              <a:avLst/>
              <a:gdLst/>
              <a:ahLst/>
              <a:cxnLst/>
              <a:rect r="r" b="b" t="t" l="l"/>
              <a:pathLst>
                <a:path h="607004" w="725669">
                  <a:moveTo>
                    <a:pt x="13187" y="0"/>
                  </a:moveTo>
                  <a:lnTo>
                    <a:pt x="712481" y="0"/>
                  </a:lnTo>
                  <a:cubicBezTo>
                    <a:pt x="719765" y="0"/>
                    <a:pt x="725669" y="5904"/>
                    <a:pt x="725669" y="13187"/>
                  </a:cubicBezTo>
                  <a:lnTo>
                    <a:pt x="725669" y="593817"/>
                  </a:lnTo>
                  <a:cubicBezTo>
                    <a:pt x="725669" y="597314"/>
                    <a:pt x="724279" y="600668"/>
                    <a:pt x="721806" y="603141"/>
                  </a:cubicBezTo>
                  <a:cubicBezTo>
                    <a:pt x="719333" y="605615"/>
                    <a:pt x="715979" y="607004"/>
                    <a:pt x="712481" y="607004"/>
                  </a:cubicBezTo>
                  <a:lnTo>
                    <a:pt x="13187" y="607004"/>
                  </a:lnTo>
                  <a:cubicBezTo>
                    <a:pt x="5904" y="607004"/>
                    <a:pt x="0" y="601100"/>
                    <a:pt x="0" y="593817"/>
                  </a:cubicBezTo>
                  <a:lnTo>
                    <a:pt x="0" y="13187"/>
                  </a:lnTo>
                  <a:cubicBezTo>
                    <a:pt x="0" y="5904"/>
                    <a:pt x="5904" y="0"/>
                    <a:pt x="13187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725669" cy="578429"/>
            </a:xfrm>
            <a:prstGeom prst="rect">
              <a:avLst/>
            </a:prstGeom>
          </p:spPr>
          <p:txBody>
            <a:bodyPr anchor="ctr" rtlCol="false" tIns="65513" lIns="65513" bIns="65513" rIns="65513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80" r="0" b="-828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" t="0" r="-81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" t="0" r="-29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" t="0" r="-13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33400" y="190500"/>
            <a:ext cx="11201399" cy="1077090"/>
            <a:chOff x="0" y="0"/>
            <a:chExt cx="14935199" cy="14361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935198" cy="1436120"/>
            </a:xfrm>
            <a:custGeom>
              <a:avLst/>
              <a:gdLst/>
              <a:ahLst/>
              <a:cxnLst/>
              <a:rect r="r" b="b" t="t" l="l"/>
              <a:pathLst>
                <a:path h="1436120" w="14935198">
                  <a:moveTo>
                    <a:pt x="0" y="0"/>
                  </a:moveTo>
                  <a:lnTo>
                    <a:pt x="14935198" y="0"/>
                  </a:lnTo>
                  <a:lnTo>
                    <a:pt x="14935198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33350"/>
              <a:ext cx="14935199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Prototipagem e Testes: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pic>
        <p:nvPicPr>
          <p:cNvPr name="Picture 30" id="30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871353" y="1626823"/>
            <a:ext cx="3267499" cy="7079582"/>
          </a:xfrm>
          <a:prstGeom prst="rect">
            <a:avLst/>
          </a:prstGeom>
        </p:spPr>
      </p:pic>
      <p:pic>
        <p:nvPicPr>
          <p:cNvPr name="Picture 31" id="31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210" r="592" b="210"/>
          <a:stretch>
            <a:fillRect/>
          </a:stretch>
        </p:blipFill>
        <p:spPr>
          <a:xfrm flipH="false" flipV="false" rot="-5400000">
            <a:off x="10256894" y="807633"/>
            <a:ext cx="4840237" cy="8694760"/>
          </a:xfrm>
          <a:prstGeom prst="rect">
            <a:avLst/>
          </a:prstGeom>
        </p:spPr>
      </p:pic>
      <p:sp>
        <p:nvSpPr>
          <p:cNvPr name="Freeform 32" id="32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9999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8999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88" y="1528050"/>
            <a:ext cx="7435804" cy="7243713"/>
          </a:xfrm>
          <a:custGeom>
            <a:avLst/>
            <a:gdLst/>
            <a:ahLst/>
            <a:cxnLst/>
            <a:rect r="r" b="b" t="t" l="l"/>
            <a:pathLst>
              <a:path h="7243713" w="7435804">
                <a:moveTo>
                  <a:pt x="0" y="0"/>
                </a:moveTo>
                <a:lnTo>
                  <a:pt x="7435804" y="0"/>
                </a:lnTo>
                <a:lnTo>
                  <a:pt x="7435804" y="7243713"/>
                </a:lnTo>
                <a:lnTo>
                  <a:pt x="0" y="7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0988" y="5346819"/>
            <a:ext cx="5153111" cy="2619499"/>
            <a:chOff x="0" y="0"/>
            <a:chExt cx="807208" cy="4103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7208" cy="410331"/>
            </a:xfrm>
            <a:custGeom>
              <a:avLst/>
              <a:gdLst/>
              <a:ahLst/>
              <a:cxnLst/>
              <a:rect r="r" b="b" t="t" l="l"/>
              <a:pathLst>
                <a:path h="410331" w="807208">
                  <a:moveTo>
                    <a:pt x="13521" y="0"/>
                  </a:moveTo>
                  <a:lnTo>
                    <a:pt x="793686" y="0"/>
                  </a:lnTo>
                  <a:cubicBezTo>
                    <a:pt x="797272" y="0"/>
                    <a:pt x="800712" y="1425"/>
                    <a:pt x="803247" y="3960"/>
                  </a:cubicBezTo>
                  <a:cubicBezTo>
                    <a:pt x="805783" y="6496"/>
                    <a:pt x="807208" y="9935"/>
                    <a:pt x="807208" y="13521"/>
                  </a:cubicBezTo>
                  <a:lnTo>
                    <a:pt x="807208" y="396809"/>
                  </a:lnTo>
                  <a:cubicBezTo>
                    <a:pt x="807208" y="400395"/>
                    <a:pt x="805783" y="403835"/>
                    <a:pt x="803247" y="406370"/>
                  </a:cubicBezTo>
                  <a:cubicBezTo>
                    <a:pt x="800712" y="408906"/>
                    <a:pt x="797272" y="410331"/>
                    <a:pt x="793686" y="410331"/>
                  </a:cubicBezTo>
                  <a:lnTo>
                    <a:pt x="13521" y="410331"/>
                  </a:lnTo>
                  <a:cubicBezTo>
                    <a:pt x="9935" y="410331"/>
                    <a:pt x="6496" y="408906"/>
                    <a:pt x="3960" y="406370"/>
                  </a:cubicBezTo>
                  <a:cubicBezTo>
                    <a:pt x="1425" y="403835"/>
                    <a:pt x="0" y="400395"/>
                    <a:pt x="0" y="396809"/>
                  </a:cubicBezTo>
                  <a:lnTo>
                    <a:pt x="0" y="13521"/>
                  </a:lnTo>
                  <a:cubicBezTo>
                    <a:pt x="0" y="9935"/>
                    <a:pt x="1425" y="6496"/>
                    <a:pt x="3960" y="3960"/>
                  </a:cubicBezTo>
                  <a:cubicBezTo>
                    <a:pt x="6496" y="1425"/>
                    <a:pt x="9935" y="0"/>
                    <a:pt x="13521" y="0"/>
                  </a:cubicBezTo>
                  <a:close/>
                </a:path>
              </a:pathLst>
            </a:custGeom>
            <a:solidFill>
              <a:srgbClr val="A3E373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07208" cy="381756"/>
            </a:xfrm>
            <a:prstGeom prst="rect">
              <a:avLst/>
            </a:prstGeom>
          </p:spPr>
          <p:txBody>
            <a:bodyPr anchor="ctr" rtlCol="false" tIns="65513" lIns="65513" bIns="65513" rIns="65513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4660428" y="2390195"/>
            <a:ext cx="4483572" cy="3069406"/>
            <a:chOff x="0" y="0"/>
            <a:chExt cx="791727" cy="5420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1727" cy="542008"/>
            </a:xfrm>
            <a:custGeom>
              <a:avLst/>
              <a:gdLst/>
              <a:ahLst/>
              <a:cxnLst/>
              <a:rect r="r" b="b" t="t" l="l"/>
              <a:pathLst>
                <a:path h="542008" w="791727">
                  <a:moveTo>
                    <a:pt x="15541" y="0"/>
                  </a:moveTo>
                  <a:lnTo>
                    <a:pt x="776187" y="0"/>
                  </a:lnTo>
                  <a:cubicBezTo>
                    <a:pt x="784770" y="0"/>
                    <a:pt x="791727" y="6958"/>
                    <a:pt x="791727" y="15541"/>
                  </a:cubicBezTo>
                  <a:lnTo>
                    <a:pt x="791727" y="526468"/>
                  </a:lnTo>
                  <a:cubicBezTo>
                    <a:pt x="791727" y="530589"/>
                    <a:pt x="790090" y="534542"/>
                    <a:pt x="787176" y="537456"/>
                  </a:cubicBezTo>
                  <a:cubicBezTo>
                    <a:pt x="784261" y="540371"/>
                    <a:pt x="780308" y="542008"/>
                    <a:pt x="776187" y="542008"/>
                  </a:cubicBezTo>
                  <a:lnTo>
                    <a:pt x="15541" y="542008"/>
                  </a:lnTo>
                  <a:cubicBezTo>
                    <a:pt x="11419" y="542008"/>
                    <a:pt x="7466" y="540371"/>
                    <a:pt x="4552" y="537456"/>
                  </a:cubicBezTo>
                  <a:cubicBezTo>
                    <a:pt x="1637" y="534542"/>
                    <a:pt x="0" y="530589"/>
                    <a:pt x="0" y="526468"/>
                  </a:cubicBezTo>
                  <a:lnTo>
                    <a:pt x="0" y="15541"/>
                  </a:lnTo>
                  <a:cubicBezTo>
                    <a:pt x="0" y="11419"/>
                    <a:pt x="1637" y="7466"/>
                    <a:pt x="4552" y="4552"/>
                  </a:cubicBezTo>
                  <a:cubicBezTo>
                    <a:pt x="7466" y="1637"/>
                    <a:pt x="11419" y="0"/>
                    <a:pt x="15541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791727" cy="513433"/>
            </a:xfrm>
            <a:prstGeom prst="rect">
              <a:avLst/>
            </a:prstGeom>
          </p:spPr>
          <p:txBody>
            <a:bodyPr anchor="ctr" rtlCol="false" tIns="65513" lIns="65513" bIns="65513" rIns="65513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1437640"/>
            <a:chOff x="0" y="0"/>
            <a:chExt cx="24384000" cy="19168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916176"/>
            </a:xfrm>
            <a:custGeom>
              <a:avLst/>
              <a:gdLst/>
              <a:ahLst/>
              <a:cxnLst/>
              <a:rect r="r" b="b" t="t" l="l"/>
              <a:pathLst>
                <a:path h="191617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916176"/>
                  </a:lnTo>
                  <a:lnTo>
                    <a:pt x="24384000" y="191617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A3E373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8895588"/>
            <a:ext cx="18288000" cy="192405"/>
          </a:xfrm>
          <a:custGeom>
            <a:avLst/>
            <a:gdLst/>
            <a:ahLst/>
            <a:cxnLst/>
            <a:rect r="r" b="b" t="t" l="l"/>
            <a:pathLst>
              <a:path h="192405" w="18288000">
                <a:moveTo>
                  <a:pt x="0" y="0"/>
                </a:moveTo>
                <a:lnTo>
                  <a:pt x="18288000" y="0"/>
                </a:lnTo>
                <a:lnTo>
                  <a:pt x="18288000" y="192405"/>
                </a:lnTo>
                <a:lnTo>
                  <a:pt x="0" y="19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24942" y="9255161"/>
            <a:ext cx="1631761" cy="795618"/>
          </a:xfrm>
          <a:custGeom>
            <a:avLst/>
            <a:gdLst/>
            <a:ahLst/>
            <a:cxnLst/>
            <a:rect r="r" b="b" t="t" l="l"/>
            <a:pathLst>
              <a:path h="795618" w="1631761">
                <a:moveTo>
                  <a:pt x="0" y="0"/>
                </a:moveTo>
                <a:lnTo>
                  <a:pt x="1631761" y="0"/>
                </a:lnTo>
                <a:lnTo>
                  <a:pt x="1631761" y="795618"/>
                </a:lnTo>
                <a:lnTo>
                  <a:pt x="0" y="795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80" r="0" b="-828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42132" y="9422722"/>
            <a:ext cx="1862327" cy="472101"/>
          </a:xfrm>
          <a:custGeom>
            <a:avLst/>
            <a:gdLst/>
            <a:ahLst/>
            <a:cxnLst/>
            <a:rect r="r" b="b" t="t" l="l"/>
            <a:pathLst>
              <a:path h="472101" w="1862327">
                <a:moveTo>
                  <a:pt x="0" y="0"/>
                </a:moveTo>
                <a:lnTo>
                  <a:pt x="1862327" y="0"/>
                </a:lnTo>
                <a:lnTo>
                  <a:pt x="1862327" y="472101"/>
                </a:lnTo>
                <a:lnTo>
                  <a:pt x="0" y="47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" t="0" r="-8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9781" y="9213640"/>
            <a:ext cx="802031" cy="878749"/>
          </a:xfrm>
          <a:custGeom>
            <a:avLst/>
            <a:gdLst/>
            <a:ahLst/>
            <a:cxnLst/>
            <a:rect r="r" b="b" t="t" l="l"/>
            <a:pathLst>
              <a:path h="878749" w="802031">
                <a:moveTo>
                  <a:pt x="0" y="0"/>
                </a:moveTo>
                <a:lnTo>
                  <a:pt x="802031" y="0"/>
                </a:lnTo>
                <a:lnTo>
                  <a:pt x="802031" y="878749"/>
                </a:lnTo>
                <a:lnTo>
                  <a:pt x="0" y="87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" t="0" r="-29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13315" y="9230868"/>
            <a:ext cx="1089378" cy="844295"/>
          </a:xfrm>
          <a:custGeom>
            <a:avLst/>
            <a:gdLst/>
            <a:ahLst/>
            <a:cxnLst/>
            <a:rect r="r" b="b" t="t" l="l"/>
            <a:pathLst>
              <a:path h="844295" w="1089378">
                <a:moveTo>
                  <a:pt x="0" y="0"/>
                </a:moveTo>
                <a:lnTo>
                  <a:pt x="1089378" y="0"/>
                </a:lnTo>
                <a:lnTo>
                  <a:pt x="1089378" y="844295"/>
                </a:ln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" t="0" r="-13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7608422" y="9556880"/>
            <a:ext cx="252094" cy="280670"/>
            <a:chOff x="0" y="0"/>
            <a:chExt cx="336125" cy="3742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6125" cy="374227"/>
            </a:xfrm>
            <a:custGeom>
              <a:avLst/>
              <a:gdLst/>
              <a:ahLst/>
              <a:cxnLst/>
              <a:rect r="r" b="b" t="t" l="l"/>
              <a:pathLst>
                <a:path h="374227" w="336125">
                  <a:moveTo>
                    <a:pt x="0" y="0"/>
                  </a:moveTo>
                  <a:lnTo>
                    <a:pt x="336125" y="0"/>
                  </a:lnTo>
                  <a:lnTo>
                    <a:pt x="336125" y="374227"/>
                  </a:lnTo>
                  <a:lnTo>
                    <a:pt x="0" y="37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36125" cy="3456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95"/>
                </a:lnSpc>
              </a:pPr>
              <a:r>
                <a:rPr lang="en-US" sz="2000" spc="-2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3400" y="190500"/>
            <a:ext cx="11201399" cy="1077090"/>
            <a:chOff x="0" y="0"/>
            <a:chExt cx="14935199" cy="14361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935198" cy="1436120"/>
            </a:xfrm>
            <a:custGeom>
              <a:avLst/>
              <a:gdLst/>
              <a:ahLst/>
              <a:cxnLst/>
              <a:rect r="r" b="b" t="t" l="l"/>
              <a:pathLst>
                <a:path h="1436120" w="14935198">
                  <a:moveTo>
                    <a:pt x="0" y="0"/>
                  </a:moveTo>
                  <a:lnTo>
                    <a:pt x="14935198" y="0"/>
                  </a:lnTo>
                  <a:lnTo>
                    <a:pt x="14935198" y="1436120"/>
                  </a:lnTo>
                  <a:lnTo>
                    <a:pt x="0" y="1436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4935199" cy="1569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920"/>
                </a:lnSpc>
              </a:pPr>
              <a:r>
                <a:rPr lang="en-US" b="true" sz="6600" spc="-175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Prototipagem e Testes: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751440" y="-1341000"/>
            <a:ext cx="4237560" cy="4114440"/>
            <a:chOff x="0" y="0"/>
            <a:chExt cx="5650080" cy="54859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50103" cy="5485892"/>
            </a:xfrm>
            <a:custGeom>
              <a:avLst/>
              <a:gdLst/>
              <a:ahLst/>
              <a:cxnLst/>
              <a:rect r="r" b="b" t="t" l="l"/>
              <a:pathLst>
                <a:path h="5485892" w="5650103">
                  <a:moveTo>
                    <a:pt x="0" y="0"/>
                  </a:moveTo>
                  <a:lnTo>
                    <a:pt x="5650103" y="0"/>
                  </a:lnTo>
                  <a:lnTo>
                    <a:pt x="5650103" y="5485892"/>
                  </a:lnTo>
                  <a:lnTo>
                    <a:pt x="0" y="5485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2799214">
            <a:off x="15233010" y="7366342"/>
            <a:ext cx="4750823" cy="4661745"/>
          </a:xfrm>
          <a:custGeom>
            <a:avLst/>
            <a:gdLst/>
            <a:ahLst/>
            <a:cxnLst/>
            <a:rect r="r" b="b" t="t" l="l"/>
            <a:pathLst>
              <a:path h="4661745" w="4750823">
                <a:moveTo>
                  <a:pt x="0" y="0"/>
                </a:moveTo>
                <a:lnTo>
                  <a:pt x="4750824" y="0"/>
                </a:lnTo>
                <a:lnTo>
                  <a:pt x="4750824" y="4661746"/>
                </a:lnTo>
                <a:lnTo>
                  <a:pt x="0" y="4661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315468" y="8299693"/>
            <a:ext cx="7315200" cy="1993392"/>
          </a:xfrm>
          <a:custGeom>
            <a:avLst/>
            <a:gdLst/>
            <a:ahLst/>
            <a:cxnLst/>
            <a:rect r="r" b="b" t="t" l="l"/>
            <a:pathLst>
              <a:path h="1993392" w="7315200">
                <a:moveTo>
                  <a:pt x="0" y="0"/>
                </a:moveTo>
                <a:lnTo>
                  <a:pt x="7315200" y="0"/>
                </a:lnTo>
                <a:lnTo>
                  <a:pt x="73152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999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1261" y="2602267"/>
            <a:ext cx="7584568" cy="5134497"/>
          </a:xfrm>
          <a:custGeom>
            <a:avLst/>
            <a:gdLst/>
            <a:ahLst/>
            <a:cxnLst/>
            <a:rect r="r" b="b" t="t" l="l"/>
            <a:pathLst>
              <a:path h="5134497" w="7584568">
                <a:moveTo>
                  <a:pt x="0" y="0"/>
                </a:moveTo>
                <a:lnTo>
                  <a:pt x="7584568" y="0"/>
                </a:lnTo>
                <a:lnTo>
                  <a:pt x="7584568" y="5134497"/>
                </a:lnTo>
                <a:lnTo>
                  <a:pt x="0" y="5134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725097" y="5459601"/>
            <a:ext cx="4689239" cy="2840092"/>
            <a:chOff x="0" y="0"/>
            <a:chExt cx="734544" cy="4448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34544" cy="444885"/>
            </a:xfrm>
            <a:custGeom>
              <a:avLst/>
              <a:gdLst/>
              <a:ahLst/>
              <a:cxnLst/>
              <a:rect r="r" b="b" t="t" l="l"/>
              <a:pathLst>
                <a:path h="444885" w="734544">
                  <a:moveTo>
                    <a:pt x="14859" y="0"/>
                  </a:moveTo>
                  <a:lnTo>
                    <a:pt x="719685" y="0"/>
                  </a:lnTo>
                  <a:cubicBezTo>
                    <a:pt x="723626" y="0"/>
                    <a:pt x="727406" y="1565"/>
                    <a:pt x="730192" y="4352"/>
                  </a:cubicBezTo>
                  <a:cubicBezTo>
                    <a:pt x="732979" y="7139"/>
                    <a:pt x="734544" y="10918"/>
                    <a:pt x="734544" y="14859"/>
                  </a:cubicBezTo>
                  <a:lnTo>
                    <a:pt x="734544" y="430026"/>
                  </a:lnTo>
                  <a:cubicBezTo>
                    <a:pt x="734544" y="433967"/>
                    <a:pt x="732979" y="437747"/>
                    <a:pt x="730192" y="440533"/>
                  </a:cubicBezTo>
                  <a:cubicBezTo>
                    <a:pt x="727406" y="443320"/>
                    <a:pt x="723626" y="444885"/>
                    <a:pt x="719685" y="444885"/>
                  </a:cubicBezTo>
                  <a:lnTo>
                    <a:pt x="14859" y="444885"/>
                  </a:lnTo>
                  <a:cubicBezTo>
                    <a:pt x="10918" y="444885"/>
                    <a:pt x="7139" y="443320"/>
                    <a:pt x="4352" y="440533"/>
                  </a:cubicBezTo>
                  <a:cubicBezTo>
                    <a:pt x="1565" y="437747"/>
                    <a:pt x="0" y="433967"/>
                    <a:pt x="0" y="430026"/>
                  </a:cubicBezTo>
                  <a:lnTo>
                    <a:pt x="0" y="14859"/>
                  </a:lnTo>
                  <a:cubicBezTo>
                    <a:pt x="0" y="10918"/>
                    <a:pt x="1565" y="7139"/>
                    <a:pt x="4352" y="4352"/>
                  </a:cubicBezTo>
                  <a:cubicBezTo>
                    <a:pt x="7139" y="1565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A3E373">
                <a:alpha val="78824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28575"/>
              <a:ext cx="734544" cy="416310"/>
            </a:xfrm>
            <a:prstGeom prst="rect">
              <a:avLst/>
            </a:prstGeom>
          </p:spPr>
          <p:txBody>
            <a:bodyPr anchor="ctr" rtlCol="false" tIns="65513" lIns="65513" bIns="65513" rIns="65513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2677878" y="2018659"/>
            <a:ext cx="4581422" cy="2942506"/>
            <a:chOff x="0" y="0"/>
            <a:chExt cx="809006" cy="5196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9006" cy="519600"/>
            </a:xfrm>
            <a:custGeom>
              <a:avLst/>
              <a:gdLst/>
              <a:ahLst/>
              <a:cxnLst/>
              <a:rect r="r" b="b" t="t" l="l"/>
              <a:pathLst>
                <a:path h="519600" w="809006">
                  <a:moveTo>
                    <a:pt x="13519" y="0"/>
                  </a:moveTo>
                  <a:lnTo>
                    <a:pt x="795487" y="0"/>
                  </a:lnTo>
                  <a:cubicBezTo>
                    <a:pt x="799073" y="0"/>
                    <a:pt x="802511" y="1424"/>
                    <a:pt x="805047" y="3960"/>
                  </a:cubicBezTo>
                  <a:cubicBezTo>
                    <a:pt x="807582" y="6495"/>
                    <a:pt x="809006" y="9933"/>
                    <a:pt x="809006" y="13519"/>
                  </a:cubicBezTo>
                  <a:lnTo>
                    <a:pt x="809006" y="506081"/>
                  </a:lnTo>
                  <a:cubicBezTo>
                    <a:pt x="809006" y="513547"/>
                    <a:pt x="802953" y="519600"/>
                    <a:pt x="795487" y="519600"/>
                  </a:cubicBezTo>
                  <a:lnTo>
                    <a:pt x="13519" y="519600"/>
                  </a:lnTo>
                  <a:cubicBezTo>
                    <a:pt x="9933" y="519600"/>
                    <a:pt x="6495" y="518175"/>
                    <a:pt x="3960" y="515640"/>
                  </a:cubicBezTo>
                  <a:cubicBezTo>
                    <a:pt x="1424" y="513105"/>
                    <a:pt x="0" y="509666"/>
                    <a:pt x="0" y="506081"/>
                  </a:cubicBezTo>
                  <a:lnTo>
                    <a:pt x="0" y="13519"/>
                  </a:lnTo>
                  <a:cubicBezTo>
                    <a:pt x="0" y="6053"/>
                    <a:pt x="6053" y="0"/>
                    <a:pt x="13519" y="0"/>
                  </a:cubicBezTo>
                  <a:close/>
                </a:path>
              </a:pathLst>
            </a:custGeom>
            <a:solidFill>
              <a:srgbClr val="205732">
                <a:alpha val="5490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809006" cy="491025"/>
            </a:xfrm>
            <a:prstGeom prst="rect">
              <a:avLst/>
            </a:prstGeom>
          </p:spPr>
          <p:txBody>
            <a:bodyPr anchor="ctr" rtlCol="false" tIns="65513" lIns="65513" bIns="65513" rIns="65513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9984011" y="2215843"/>
            <a:ext cx="7062797" cy="5855313"/>
          </a:xfrm>
          <a:custGeom>
            <a:avLst/>
            <a:gdLst/>
            <a:ahLst/>
            <a:cxnLst/>
            <a:rect r="r" b="b" t="t" l="l"/>
            <a:pathLst>
              <a:path h="5855313" w="7062797">
                <a:moveTo>
                  <a:pt x="0" y="0"/>
                </a:moveTo>
                <a:lnTo>
                  <a:pt x="7062797" y="0"/>
                </a:lnTo>
                <a:lnTo>
                  <a:pt x="7062797" y="5855314"/>
                </a:lnTo>
                <a:lnTo>
                  <a:pt x="0" y="58553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6380" b="-65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DAGgbYrpIPw</dc:identifier>
  <dcterms:modified xsi:type="dcterms:W3CDTF">2011-08-01T06:04:30Z</dcterms:modified>
  <cp:revision>1</cp:revision>
  <dc:title>O projeto foi desenvolvido por meio de entrevistas de campo com técnicos de enfermagem, e foram constatados os seguintes problemas relacionados à triagem dos pacientes: Dificuldade na medição da temperatura; Falta de precisão nos equipamentos; Problemas</dc:title>
</cp:coreProperties>
</file>